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873" r:id="rId4"/>
    <p:sldMasterId id="2147483907" r:id="rId5"/>
  </p:sldMasterIdLst>
  <p:notesMasterIdLst>
    <p:notesMasterId r:id="rId11"/>
  </p:notesMasterIdLst>
  <p:handoutMasterIdLst>
    <p:handoutMasterId r:id="rId12"/>
  </p:handoutMasterIdLst>
  <p:sldIdLst>
    <p:sldId id="295" r:id="rId6"/>
    <p:sldId id="306" r:id="rId7"/>
    <p:sldId id="308" r:id="rId8"/>
    <p:sldId id="307" r:id="rId9"/>
    <p:sldId id="309" r:id="rId10"/>
  </p:sldIdLst>
  <p:sldSz cx="9144000" cy="6858000" type="screen4x3"/>
  <p:notesSz cx="6997700" cy="9283700"/>
  <p:embeddedFontLst>
    <p:embeddedFont>
      <p:font typeface="Museo For Dell" charset="0"/>
      <p:regular r:id="rId13"/>
      <p:bold r:id="rId14"/>
    </p:embeddedFont>
    <p:embeddedFont>
      <p:font typeface="Museo Sans For Dell" charset="0"/>
      <p:regular r:id="rId15"/>
      <p:bold r:id="rId16"/>
    </p:embeddedFont>
    <p:embeddedFont>
      <p:font typeface="Arial Black" pitchFamily="34" charset="0"/>
      <p:bold r:id="rId17"/>
    </p:embeddedFont>
    <p:embeddedFont>
      <p:font typeface="Trebuchet MS" pitchFamily="34" charset="0"/>
      <p:regular r:id="rId18"/>
      <p:bold r:id="rId19"/>
      <p:italic r:id="rId20"/>
      <p:boldItalic r:id="rId21"/>
    </p:embeddedFont>
  </p:embeddedFont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1C6EE"/>
    <a:srgbClr val="BDFF3B"/>
    <a:srgbClr val="444444"/>
    <a:srgbClr val="71C6C1"/>
    <a:srgbClr val="CE1126"/>
    <a:srgbClr val="CE7534"/>
    <a:srgbClr val="DC5034"/>
    <a:srgbClr val="EEEEEE"/>
    <a:srgbClr val="009BBB"/>
    <a:srgbClr val="5482A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50" autoAdjust="0"/>
    <p:restoredTop sz="96679" autoAdjust="0"/>
  </p:normalViewPr>
  <p:slideViewPr>
    <p:cSldViewPr snapToGrid="0">
      <p:cViewPr varScale="1">
        <p:scale>
          <a:sx n="106" d="100"/>
          <a:sy n="106" d="100"/>
        </p:scale>
        <p:origin x="-1680" y="-90"/>
      </p:cViewPr>
      <p:guideLst>
        <p:guide orient="horz" pos="171"/>
        <p:guide orient="horz" pos="782"/>
        <p:guide pos="3739"/>
        <p:guide pos="5458"/>
        <p:guide pos="3880"/>
        <p:guide pos="82"/>
        <p:guide pos="279"/>
      </p:guideLst>
    </p:cSldViewPr>
  </p:slideViewPr>
  <p:outlineViewPr>
    <p:cViewPr>
      <p:scale>
        <a:sx n="33" d="100"/>
        <a:sy n="33" d="100"/>
      </p:scale>
      <p:origin x="0" y="6494"/>
    </p:cViewPr>
  </p:outlineViewPr>
  <p:notesTextViewPr>
    <p:cViewPr>
      <p:scale>
        <a:sx n="100" d="100"/>
        <a:sy n="100" d="100"/>
      </p:scale>
      <p:origin x="0" y="0"/>
    </p:cViewPr>
  </p:notesTextViewPr>
  <p:sorterViewPr>
    <p:cViewPr>
      <p:scale>
        <a:sx n="100" d="100"/>
        <a:sy n="100" d="100"/>
      </p:scale>
      <p:origin x="0" y="3036"/>
    </p:cViewPr>
  </p:sorterViewPr>
  <p:notesViewPr>
    <p:cSldViewPr snapToGrid="0">
      <p:cViewPr varScale="1">
        <p:scale>
          <a:sx n="97" d="100"/>
          <a:sy n="97" d="100"/>
        </p:scale>
        <p:origin x="-3540" y="-102"/>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9.fntdata"/><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font2.fntdata"/><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1" y="0"/>
            <a:ext cx="2993107" cy="457826"/>
          </a:xfrm>
          <a:prstGeom prst="rect">
            <a:avLst/>
          </a:prstGeom>
          <a:noFill/>
          <a:ln w="9525">
            <a:noFill/>
            <a:miter lim="800000"/>
            <a:headEnd/>
            <a:tailEnd/>
          </a:ln>
          <a:effectLst/>
        </p:spPr>
        <p:txBody>
          <a:bodyPr vert="horz" wrap="square" lIns="90789" tIns="45396" rIns="90789" bIns="45396" numCol="1" anchor="t" anchorCtr="0" compatLnSpc="1">
            <a:prstTxWarp prst="textNoShape">
              <a:avLst/>
            </a:prstTxWarp>
          </a:bodyPr>
          <a:lstStyle>
            <a:lvl1pPr algn="l" defTabSz="907823" eaLnBrk="0" hangingPunct="0">
              <a:lnSpc>
                <a:spcPct val="100000"/>
              </a:lnSpc>
              <a:spcBef>
                <a:spcPct val="0"/>
              </a:spcBef>
              <a:defRPr sz="1200" b="0">
                <a:latin typeface="Times New Roman" pitchFamily="18" charset="0"/>
              </a:defRPr>
            </a:lvl1pPr>
          </a:lstStyle>
          <a:p>
            <a:pPr>
              <a:defRPr/>
            </a:pPr>
            <a:endParaRPr lang="en-US" sz="1000" dirty="0">
              <a:latin typeface="Museo Sans For Dell" pitchFamily="2" charset="0"/>
            </a:endParaRPr>
          </a:p>
        </p:txBody>
      </p:sp>
      <p:sp>
        <p:nvSpPr>
          <p:cNvPr id="92163" name="Rectangle 3"/>
          <p:cNvSpPr>
            <a:spLocks noGrp="1" noChangeArrowheads="1"/>
          </p:cNvSpPr>
          <p:nvPr>
            <p:ph type="dt" sz="quarter" idx="1"/>
          </p:nvPr>
        </p:nvSpPr>
        <p:spPr bwMode="auto">
          <a:xfrm>
            <a:off x="3995051" y="0"/>
            <a:ext cx="2994698" cy="457826"/>
          </a:xfrm>
          <a:prstGeom prst="rect">
            <a:avLst/>
          </a:prstGeom>
          <a:noFill/>
          <a:ln w="9525">
            <a:noFill/>
            <a:miter lim="800000"/>
            <a:headEnd/>
            <a:tailEnd/>
          </a:ln>
          <a:effectLst/>
        </p:spPr>
        <p:txBody>
          <a:bodyPr vert="horz" wrap="square" lIns="90789" tIns="45396" rIns="90789" bIns="45396" numCol="1" anchor="t" anchorCtr="0" compatLnSpc="1">
            <a:prstTxWarp prst="textNoShape">
              <a:avLst/>
            </a:prstTxWarp>
          </a:bodyPr>
          <a:lstStyle>
            <a:lvl1pPr algn="r" defTabSz="907823" eaLnBrk="0" hangingPunct="0">
              <a:lnSpc>
                <a:spcPct val="100000"/>
              </a:lnSpc>
              <a:spcBef>
                <a:spcPct val="0"/>
              </a:spcBef>
              <a:defRPr sz="1200" b="0">
                <a:latin typeface="Times New Roman" pitchFamily="18" charset="0"/>
              </a:defRPr>
            </a:lvl1pPr>
          </a:lstStyle>
          <a:p>
            <a:pPr>
              <a:defRPr/>
            </a:pPr>
            <a:endParaRPr lang="en-US" sz="1000" dirty="0">
              <a:latin typeface="Museo Sans For Dell" pitchFamily="2" charset="0"/>
            </a:endParaRPr>
          </a:p>
        </p:txBody>
      </p:sp>
      <p:sp>
        <p:nvSpPr>
          <p:cNvPr id="92164" name="Rectangle 4"/>
          <p:cNvSpPr>
            <a:spLocks noGrp="1" noChangeArrowheads="1"/>
          </p:cNvSpPr>
          <p:nvPr>
            <p:ph type="ftr" sz="quarter" idx="2"/>
          </p:nvPr>
        </p:nvSpPr>
        <p:spPr bwMode="auto">
          <a:xfrm>
            <a:off x="1" y="8755046"/>
            <a:ext cx="2993107" cy="532542"/>
          </a:xfrm>
          <a:prstGeom prst="rect">
            <a:avLst/>
          </a:prstGeom>
          <a:noFill/>
          <a:ln w="9525">
            <a:noFill/>
            <a:miter lim="800000"/>
            <a:headEnd/>
            <a:tailEnd/>
          </a:ln>
          <a:effectLst/>
        </p:spPr>
        <p:txBody>
          <a:bodyPr vert="horz" wrap="square" lIns="90789" tIns="45396" rIns="90789" bIns="45396" numCol="1" anchor="b" anchorCtr="0" compatLnSpc="1">
            <a:prstTxWarp prst="textNoShape">
              <a:avLst/>
            </a:prstTxWarp>
          </a:bodyPr>
          <a:lstStyle>
            <a:lvl1pPr algn="l" defTabSz="907823" eaLnBrk="0" hangingPunct="0">
              <a:lnSpc>
                <a:spcPct val="100000"/>
              </a:lnSpc>
              <a:spcBef>
                <a:spcPct val="0"/>
              </a:spcBef>
              <a:defRPr sz="1200" b="0">
                <a:latin typeface="Times New Roman" pitchFamily="18" charset="0"/>
              </a:defRPr>
            </a:lvl1pPr>
          </a:lstStyle>
          <a:p>
            <a:pPr>
              <a:defRPr/>
            </a:pPr>
            <a:endParaRPr lang="en-US" sz="1000" dirty="0">
              <a:latin typeface="Museo Sans For Dell" pitchFamily="2" charset="0"/>
            </a:endParaRPr>
          </a:p>
        </p:txBody>
      </p:sp>
      <p:sp>
        <p:nvSpPr>
          <p:cNvPr id="92165" name="Rectangle 5"/>
          <p:cNvSpPr>
            <a:spLocks noGrp="1" noChangeArrowheads="1"/>
          </p:cNvSpPr>
          <p:nvPr>
            <p:ph type="sldNum" sz="quarter" idx="3"/>
          </p:nvPr>
        </p:nvSpPr>
        <p:spPr bwMode="auto">
          <a:xfrm>
            <a:off x="3995051" y="8755046"/>
            <a:ext cx="2994698" cy="532542"/>
          </a:xfrm>
          <a:prstGeom prst="rect">
            <a:avLst/>
          </a:prstGeom>
          <a:noFill/>
          <a:ln w="9525">
            <a:noFill/>
            <a:miter lim="800000"/>
            <a:headEnd/>
            <a:tailEnd/>
          </a:ln>
          <a:effectLst/>
        </p:spPr>
        <p:txBody>
          <a:bodyPr vert="horz" wrap="square" lIns="90789" tIns="45396" rIns="90789" bIns="45396" numCol="1" anchor="b" anchorCtr="0" compatLnSpc="1">
            <a:prstTxWarp prst="textNoShape">
              <a:avLst/>
            </a:prstTxWarp>
          </a:bodyPr>
          <a:lstStyle>
            <a:lvl1pPr algn="r" defTabSz="907823" eaLnBrk="0" hangingPunct="0">
              <a:lnSpc>
                <a:spcPct val="100000"/>
              </a:lnSpc>
              <a:spcBef>
                <a:spcPct val="0"/>
              </a:spcBef>
              <a:defRPr sz="1200" b="0">
                <a:latin typeface="Times New Roman" pitchFamily="18" charset="0"/>
              </a:defRPr>
            </a:lvl1pPr>
          </a:lstStyle>
          <a:p>
            <a:pPr>
              <a:defRPr/>
            </a:pPr>
            <a:fld id="{AC8DF440-AC1E-4EB3-BCAA-2AAB8924A793}" type="slidenum">
              <a:rPr lang="en-US" sz="1000">
                <a:latin typeface="Museo Sans For Dell" pitchFamily="2" charset="0"/>
              </a:rPr>
              <a:pPr>
                <a:defRPr/>
              </a:pPr>
              <a:t>‹#›</a:t>
            </a:fld>
            <a:endParaRPr lang="en-US" sz="1000" dirty="0">
              <a:latin typeface="Museo Sans For Dell" pitchFamily="2" charset="0"/>
            </a:endParaRPr>
          </a:p>
        </p:txBody>
      </p:sp>
    </p:spTree>
    <p:extLst>
      <p:ext uri="{BB962C8B-B14F-4D97-AF65-F5344CB8AC3E}">
        <p14:creationId xmlns:p14="http://schemas.microsoft.com/office/powerpoint/2010/main" xmlns="" val="320268348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1" y="0"/>
            <a:ext cx="2993107" cy="457826"/>
          </a:xfrm>
          <a:prstGeom prst="rect">
            <a:avLst/>
          </a:prstGeom>
          <a:noFill/>
          <a:ln w="9525">
            <a:noFill/>
            <a:miter lim="800000"/>
            <a:headEnd/>
            <a:tailEnd/>
          </a:ln>
          <a:effectLst/>
        </p:spPr>
        <p:txBody>
          <a:bodyPr vert="horz" wrap="square" lIns="90789" tIns="45396" rIns="90789" bIns="45396" numCol="1" anchor="t" anchorCtr="0" compatLnSpc="1">
            <a:prstTxWarp prst="textNoShape">
              <a:avLst/>
            </a:prstTxWarp>
          </a:bodyPr>
          <a:lstStyle>
            <a:lvl1pPr algn="l" defTabSz="907823" eaLnBrk="0" hangingPunct="0">
              <a:lnSpc>
                <a:spcPct val="100000"/>
              </a:lnSpc>
              <a:spcBef>
                <a:spcPct val="0"/>
              </a:spcBef>
              <a:defRPr sz="1000" b="0">
                <a:latin typeface="Museo Sans For Dell" pitchFamily="2" charset="0"/>
              </a:defRPr>
            </a:lvl1pPr>
          </a:lstStyle>
          <a:p>
            <a:pPr>
              <a:defRPr/>
            </a:pPr>
            <a:endParaRPr lang="en-US" dirty="0"/>
          </a:p>
        </p:txBody>
      </p:sp>
      <p:sp>
        <p:nvSpPr>
          <p:cNvPr id="71683" name="Rectangle 3"/>
          <p:cNvSpPr>
            <a:spLocks noGrp="1" noChangeArrowheads="1"/>
          </p:cNvSpPr>
          <p:nvPr>
            <p:ph type="dt" idx="1"/>
          </p:nvPr>
        </p:nvSpPr>
        <p:spPr bwMode="auto">
          <a:xfrm>
            <a:off x="3995051" y="0"/>
            <a:ext cx="2994698" cy="457826"/>
          </a:xfrm>
          <a:prstGeom prst="rect">
            <a:avLst/>
          </a:prstGeom>
          <a:noFill/>
          <a:ln w="9525">
            <a:noFill/>
            <a:miter lim="800000"/>
            <a:headEnd/>
            <a:tailEnd/>
          </a:ln>
          <a:effectLst/>
        </p:spPr>
        <p:txBody>
          <a:bodyPr vert="horz" wrap="square" lIns="90789" tIns="45396" rIns="90789" bIns="45396" numCol="1" anchor="t" anchorCtr="0" compatLnSpc="1">
            <a:prstTxWarp prst="textNoShape">
              <a:avLst/>
            </a:prstTxWarp>
          </a:bodyPr>
          <a:lstStyle>
            <a:lvl1pPr algn="r" defTabSz="907823" eaLnBrk="0" hangingPunct="0">
              <a:lnSpc>
                <a:spcPct val="100000"/>
              </a:lnSpc>
              <a:spcBef>
                <a:spcPct val="0"/>
              </a:spcBef>
              <a:defRPr sz="1000" b="0">
                <a:latin typeface="Museo Sans For Dell" pitchFamily="2" charset="0"/>
              </a:defRPr>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52525" y="687388"/>
            <a:ext cx="4686300" cy="3514725"/>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922425" y="4428834"/>
            <a:ext cx="5144900" cy="4123616"/>
          </a:xfrm>
          <a:prstGeom prst="rect">
            <a:avLst/>
          </a:prstGeom>
          <a:noFill/>
          <a:ln w="9525">
            <a:noFill/>
            <a:miter lim="800000"/>
            <a:headEnd/>
            <a:tailEnd/>
          </a:ln>
          <a:effectLst/>
        </p:spPr>
        <p:txBody>
          <a:bodyPr vert="horz" wrap="square" lIns="90789" tIns="45396" rIns="90789" bIns="45396"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71686" name="Rectangle 6"/>
          <p:cNvSpPr>
            <a:spLocks noGrp="1" noChangeArrowheads="1"/>
          </p:cNvSpPr>
          <p:nvPr>
            <p:ph type="ftr" sz="quarter" idx="4"/>
          </p:nvPr>
        </p:nvSpPr>
        <p:spPr bwMode="auto">
          <a:xfrm>
            <a:off x="1" y="8755046"/>
            <a:ext cx="2993107" cy="532542"/>
          </a:xfrm>
          <a:prstGeom prst="rect">
            <a:avLst/>
          </a:prstGeom>
          <a:noFill/>
          <a:ln w="9525">
            <a:noFill/>
            <a:miter lim="800000"/>
            <a:headEnd/>
            <a:tailEnd/>
          </a:ln>
          <a:effectLst/>
        </p:spPr>
        <p:txBody>
          <a:bodyPr vert="horz" wrap="square" lIns="90789" tIns="45396" rIns="90789" bIns="45396" numCol="1" anchor="b" anchorCtr="0" compatLnSpc="1">
            <a:prstTxWarp prst="textNoShape">
              <a:avLst/>
            </a:prstTxWarp>
          </a:bodyPr>
          <a:lstStyle>
            <a:lvl1pPr algn="l" defTabSz="907823" eaLnBrk="0" hangingPunct="0">
              <a:lnSpc>
                <a:spcPct val="100000"/>
              </a:lnSpc>
              <a:spcBef>
                <a:spcPct val="0"/>
              </a:spcBef>
              <a:defRPr sz="1000" b="0">
                <a:latin typeface="Museo Sans For Dell" pitchFamily="2" charset="0"/>
              </a:defRPr>
            </a:lvl1pPr>
          </a:lstStyle>
          <a:p>
            <a:pPr>
              <a:defRPr/>
            </a:pPr>
            <a:endParaRPr lang="en-US" dirty="0"/>
          </a:p>
        </p:txBody>
      </p:sp>
      <p:sp>
        <p:nvSpPr>
          <p:cNvPr id="71687" name="Rectangle 7"/>
          <p:cNvSpPr>
            <a:spLocks noGrp="1" noChangeArrowheads="1"/>
          </p:cNvSpPr>
          <p:nvPr>
            <p:ph type="sldNum" sz="quarter" idx="5"/>
          </p:nvPr>
        </p:nvSpPr>
        <p:spPr bwMode="auto">
          <a:xfrm>
            <a:off x="3995051" y="8755046"/>
            <a:ext cx="2994698" cy="532542"/>
          </a:xfrm>
          <a:prstGeom prst="rect">
            <a:avLst/>
          </a:prstGeom>
          <a:noFill/>
          <a:ln w="9525">
            <a:noFill/>
            <a:miter lim="800000"/>
            <a:headEnd/>
            <a:tailEnd/>
          </a:ln>
          <a:effectLst/>
        </p:spPr>
        <p:txBody>
          <a:bodyPr vert="horz" wrap="square" lIns="90789" tIns="45396" rIns="90789" bIns="45396" numCol="1" anchor="b" anchorCtr="0" compatLnSpc="1">
            <a:prstTxWarp prst="textNoShape">
              <a:avLst/>
            </a:prstTxWarp>
          </a:bodyPr>
          <a:lstStyle>
            <a:lvl1pPr algn="r" defTabSz="907823" eaLnBrk="0" hangingPunct="0">
              <a:lnSpc>
                <a:spcPct val="100000"/>
              </a:lnSpc>
              <a:spcBef>
                <a:spcPct val="0"/>
              </a:spcBef>
              <a:defRPr sz="1000" b="0">
                <a:latin typeface="Museo Sans For Dell" pitchFamily="2" charset="0"/>
              </a:defRPr>
            </a:lvl1pPr>
          </a:lstStyle>
          <a:p>
            <a:pPr>
              <a:defRPr/>
            </a:pPr>
            <a:fld id="{FA04BB6B-BEDE-48E4-970F-8DFC0D4B5AE7}" type="slidenum">
              <a:rPr lang="en-US" smtClean="0"/>
              <a:pPr>
                <a:defRPr/>
              </a:pPr>
              <a:t>‹#›</a:t>
            </a:fld>
            <a:endParaRPr lang="en-US" dirty="0"/>
          </a:p>
        </p:txBody>
      </p:sp>
    </p:spTree>
    <p:extLst>
      <p:ext uri="{BB962C8B-B14F-4D97-AF65-F5344CB8AC3E}">
        <p14:creationId xmlns:p14="http://schemas.microsoft.com/office/powerpoint/2010/main" xmlns="" val="857168872"/>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useo Sans For Dell"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Museo Sans For Dell"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Museo Sans For Dell"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Museo Sans For Dell"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Museo Sans For Dell"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61476" name="Title Placeholder 21"/>
          <p:cNvSpPr>
            <a:spLocks noGrp="1"/>
          </p:cNvSpPr>
          <p:nvPr>
            <p:ph type="ctrTitle"/>
          </p:nvPr>
        </p:nvSpPr>
        <p:spPr>
          <a:xfrm>
            <a:off x="457200" y="2679490"/>
            <a:ext cx="5962650" cy="1006685"/>
          </a:xfrm>
        </p:spPr>
        <p:txBody>
          <a:bodyPr anchor="b" anchorCtr="0"/>
          <a:lstStyle>
            <a:lvl1pPr algn="l">
              <a:lnSpc>
                <a:spcPts val="4000"/>
              </a:lnSpc>
              <a:defRPr sz="3600" b="0" i="0" smtClean="0">
                <a:solidFill>
                  <a:schemeClr val="accent1"/>
                </a:solidFill>
                <a:latin typeface="Museo For Dell" pitchFamily="2" charset="0"/>
                <a:ea typeface="Museo For Dell" pitchFamily="2" charset="0"/>
              </a:defRPr>
            </a:lvl1pPr>
          </a:lstStyle>
          <a:p>
            <a:r>
              <a:rPr lang="en-US" dirty="0" smtClean="0"/>
              <a:t>Click to edit Master title style</a:t>
            </a:r>
          </a:p>
        </p:txBody>
      </p:sp>
      <p:sp>
        <p:nvSpPr>
          <p:cNvPr id="361477" name="Text Placeholder 12"/>
          <p:cNvSpPr>
            <a:spLocks noGrp="1"/>
          </p:cNvSpPr>
          <p:nvPr>
            <p:ph type="subTitle" idx="1"/>
          </p:nvPr>
        </p:nvSpPr>
        <p:spPr>
          <a:xfrm>
            <a:off x="457200" y="4165390"/>
            <a:ext cx="5953125" cy="800101"/>
          </a:xfrm>
        </p:spPr>
        <p:txBody>
          <a:bodyPr lIns="0" tIns="0" rIns="0" bIns="0" anchor="t" anchorCtr="0">
            <a:normAutofit/>
          </a:bodyPr>
          <a:lstStyle>
            <a:lvl1pPr marL="0" indent="0" algn="l">
              <a:buFont typeface="Wingdings" pitchFamily="2" charset="2"/>
              <a:buNone/>
              <a:defRPr sz="2000" b="0" i="0" smtClean="0">
                <a:solidFill>
                  <a:schemeClr val="bg2"/>
                </a:solidFill>
                <a:latin typeface="Museo Sans For Dell" pitchFamily="2" charset="0"/>
                <a:ea typeface="Museo Sans For Dell" pitchFamily="2" charset="0"/>
              </a:defRPr>
            </a:lvl1pPr>
          </a:lstStyle>
          <a:p>
            <a:r>
              <a:rPr lang="en-US" dirty="0" smtClean="0"/>
              <a:t>Click to edit Master subtitle style</a:t>
            </a:r>
          </a:p>
        </p:txBody>
      </p:sp>
      <p:cxnSp>
        <p:nvCxnSpPr>
          <p:cNvPr id="8" name="Straight Connector 7"/>
          <p:cNvCxnSpPr/>
          <p:nvPr/>
        </p:nvCxnSpPr>
        <p:spPr>
          <a:xfrm>
            <a:off x="447675" y="1781175"/>
            <a:ext cx="8248650" cy="0"/>
          </a:xfrm>
          <a:prstGeom prst="line">
            <a:avLst/>
          </a:prstGeom>
          <a:ln>
            <a:solidFill>
              <a:schemeClr val="tx1">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447675" y="5076825"/>
            <a:ext cx="8248650" cy="0"/>
          </a:xfrm>
          <a:prstGeom prst="line">
            <a:avLst/>
          </a:prstGeom>
          <a:ln>
            <a:solidFill>
              <a:schemeClr val="tx1">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Rectangle 9"/>
          <p:cNvSpPr/>
          <p:nvPr/>
        </p:nvSpPr>
        <p:spPr bwMode="gray">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rebuchet MS" pitchFamily="34" charset="0"/>
            </a:endParaRPr>
          </a:p>
        </p:txBody>
      </p:sp>
      <p:sp>
        <p:nvSpPr>
          <p:cNvPr id="14" name="Rectangle 13"/>
          <p:cNvSpPr/>
          <p:nvPr/>
        </p:nvSpPr>
        <p:spPr bwMode="hidden">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rebuchet MS" pitchFamily="34" charset="0"/>
            </a:endParaRPr>
          </a:p>
        </p:txBody>
      </p:sp>
      <p:sp>
        <p:nvSpPr>
          <p:cNvPr id="19" name="Rectangle 18"/>
          <p:cNvSpPr/>
          <p:nvPr/>
        </p:nvSpPr>
        <p:spPr bwMode="hidden">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rebuchet MS" pitchFamily="34" charset="0"/>
            </a:endParaRPr>
          </a:p>
        </p:txBody>
      </p:sp>
      <p:pic>
        <p:nvPicPr>
          <p:cNvPr id="11" name="Picture 10" descr="dell_blue_lrg_logo.png"/>
          <p:cNvPicPr>
            <a:picLocks noChangeAspect="1"/>
          </p:cNvPicPr>
          <p:nvPr/>
        </p:nvPicPr>
        <p:blipFill>
          <a:blip r:embed="rId2" cstate="screen"/>
          <a:stretch>
            <a:fillRect/>
          </a:stretch>
        </p:blipFill>
        <p:spPr>
          <a:xfrm>
            <a:off x="7265289" y="2651760"/>
            <a:ext cx="1487427" cy="1487427"/>
          </a:xfrm>
          <a:prstGeom prst="rect">
            <a:avLst/>
          </a:prstGeom>
        </p:spPr>
      </p:pic>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and text">
    <p:spTree>
      <p:nvGrpSpPr>
        <p:cNvPr id="1" name=""/>
        <p:cNvGrpSpPr/>
        <p:nvPr/>
      </p:nvGrpSpPr>
      <p:grpSpPr>
        <a:xfrm>
          <a:off x="0" y="0"/>
          <a:ext cx="0" cy="0"/>
          <a:chOff x="0" y="0"/>
          <a:chExt cx="0" cy="0"/>
        </a:xfrm>
      </p:grpSpPr>
      <p:sp>
        <p:nvSpPr>
          <p:cNvPr id="12" name="Content Placeholder 2"/>
          <p:cNvSpPr>
            <a:spLocks noGrp="1"/>
          </p:cNvSpPr>
          <p:nvPr>
            <p:ph sz="half" idx="10"/>
          </p:nvPr>
        </p:nvSpPr>
        <p:spPr>
          <a:xfrm>
            <a:off x="4653246" y="1237786"/>
            <a:ext cx="4023360" cy="2888166"/>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0" name="Content Placeholder 2"/>
          <p:cNvSpPr>
            <a:spLocks noGrp="1"/>
          </p:cNvSpPr>
          <p:nvPr>
            <p:ph sz="half" idx="11"/>
          </p:nvPr>
        </p:nvSpPr>
        <p:spPr>
          <a:xfrm>
            <a:off x="439738" y="1237786"/>
            <a:ext cx="4023360" cy="2888166"/>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cxnSp>
        <p:nvCxnSpPr>
          <p:cNvPr id="14" name="Straight Connector 13"/>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25" name="Picture 24"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3"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9"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4" name="Content Placeholder 3"/>
          <p:cNvSpPr>
            <a:spLocks noGrp="1"/>
          </p:cNvSpPr>
          <p:nvPr>
            <p:ph sz="quarter" idx="12"/>
          </p:nvPr>
        </p:nvSpPr>
        <p:spPr>
          <a:xfrm>
            <a:off x="434975" y="4270916"/>
            <a:ext cx="8262938" cy="189493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6"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718DB286-FF79-4BB2-AAE8-04B104D0A731}" type="datetime1">
              <a:rPr>
                <a:solidFill>
                  <a:srgbClr val="000000">
                    <a:lumMod val="60000"/>
                    <a:lumOff val="40000"/>
                  </a:srgbClr>
                </a:solidFill>
              </a:rPr>
              <a:pPr/>
              <a:t>6/28/2011</a:t>
            </a:fld>
            <a:endParaRPr dirty="0">
              <a:solidFill>
                <a:srgbClr val="000000">
                  <a:lumMod val="60000"/>
                  <a:lumOff val="40000"/>
                </a:srgbClr>
              </a:solidFill>
            </a:endParaRPr>
          </a:p>
        </p:txBody>
      </p:sp>
    </p:spTree>
    <p:extLst>
      <p:ext uri="{BB962C8B-B14F-4D97-AF65-F5344CB8AC3E}">
        <p14:creationId xmlns:p14="http://schemas.microsoft.com/office/powerpoint/2010/main" xmlns="" val="2647840084"/>
      </p:ext>
    </p:extLst>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_Only">
    <p:spTree>
      <p:nvGrpSpPr>
        <p:cNvPr id="1" name=""/>
        <p:cNvGrpSpPr/>
        <p:nvPr/>
      </p:nvGrpSpPr>
      <p:grpSpPr>
        <a:xfrm>
          <a:off x="0" y="0"/>
          <a:ext cx="0" cy="0"/>
          <a:chOff x="0" y="0"/>
          <a:chExt cx="0" cy="0"/>
        </a:xfrm>
      </p:grpSpPr>
      <p:cxnSp>
        <p:nvCxnSpPr>
          <p:cNvPr id="18" name="Straight Connector 17"/>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6" name="Picture 15"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9" name="Slide Number Placeholder 5"/>
          <p:cNvSpPr>
            <a:spLocks noGrp="1"/>
          </p:cNvSpPr>
          <p:nvPr>
            <p:ph type="sldNum" sz="quarter" idx="4"/>
          </p:nvPr>
        </p:nvSpPr>
        <p:spPr>
          <a:xfrm>
            <a:off x="439738" y="6475488"/>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7"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10"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1"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BEC21B2A-3096-494E-9123-2989D3AEA588}" type="datetime1">
              <a:rPr>
                <a:solidFill>
                  <a:srgbClr val="000000">
                    <a:lumMod val="60000"/>
                    <a:lumOff val="40000"/>
                  </a:srgbClr>
                </a:solidFill>
              </a:rPr>
              <a:pPr/>
              <a:t>6/28/2011</a:t>
            </a:fld>
            <a:endParaRPr dirty="0">
              <a:solidFill>
                <a:srgbClr val="000000">
                  <a:lumMod val="60000"/>
                  <a:lumOff val="40000"/>
                </a:srgbClr>
              </a:solidFill>
            </a:endParaRPr>
          </a:p>
        </p:txBody>
      </p:sp>
    </p:spTree>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cxnSp>
        <p:nvCxnSpPr>
          <p:cNvPr id="18" name="Straight Connector 17"/>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6" name="Picture 15"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8"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6"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9"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630BBFFE-C5E9-46F1-9426-174141C09A9C}" type="datetime1">
              <a:rPr>
                <a:solidFill>
                  <a:srgbClr val="000000">
                    <a:lumMod val="60000"/>
                    <a:lumOff val="40000"/>
                  </a:srgbClr>
                </a:solidFill>
              </a:rPr>
              <a:pPr/>
              <a:t>6/28/2011</a:t>
            </a:fld>
            <a:endParaRPr dirty="0">
              <a:solidFill>
                <a:srgbClr val="000000">
                  <a:lumMod val="60000"/>
                  <a:lumOff val="40000"/>
                </a:srgbClr>
              </a:solidFill>
            </a:endParaRPr>
          </a:p>
        </p:txBody>
      </p:sp>
    </p:spTree>
  </p:cSld>
  <p:clrMapOvr>
    <a:masterClrMapping/>
  </p:clrMapOvr>
  <p:transition spd="med">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_and_Content">
    <p:spTree>
      <p:nvGrpSpPr>
        <p:cNvPr id="1" name=""/>
        <p:cNvGrpSpPr/>
        <p:nvPr/>
      </p:nvGrpSpPr>
      <p:grpSpPr>
        <a:xfrm>
          <a:off x="0" y="0"/>
          <a:ext cx="0" cy="0"/>
          <a:chOff x="0" y="0"/>
          <a:chExt cx="0" cy="0"/>
        </a:xfrm>
      </p:grpSpPr>
      <p:cxnSp>
        <p:nvCxnSpPr>
          <p:cNvPr id="20" name="Straight Connector 19"/>
          <p:cNvCxnSpPr>
            <a:cxnSpLocks noChangeShapeType="1"/>
          </p:cNvCxnSpPr>
          <p:nvPr userDrawn="1"/>
        </p:nvCxnSpPr>
        <p:spPr bwMode="auto">
          <a:xfrm>
            <a:off x="457200" y="6335976"/>
            <a:ext cx="8229600" cy="0"/>
          </a:xfrm>
          <a:prstGeom prst="line">
            <a:avLst/>
          </a:prstGeom>
          <a:noFill/>
          <a:ln w="9525">
            <a:solidFill>
              <a:srgbClr val="AAAAAA"/>
            </a:solidFill>
            <a:round/>
            <a:headEnd/>
            <a:tailEnd/>
          </a:ln>
        </p:spPr>
      </p:cxnSp>
      <p:pic>
        <p:nvPicPr>
          <p:cNvPr id="14" name="Picture 13" descr="dell_gray_logo.png"/>
          <p:cNvPicPr>
            <a:picLocks noChangeAspect="1"/>
          </p:cNvPicPr>
          <p:nvPr userDrawn="1"/>
        </p:nvPicPr>
        <p:blipFill>
          <a:blip r:embed="rId2" cstate="print"/>
          <a:stretch>
            <a:fillRect/>
          </a:stretch>
        </p:blipFill>
        <p:spPr>
          <a:xfrm>
            <a:off x="8193024" y="6308571"/>
            <a:ext cx="573025" cy="573025"/>
          </a:xfrm>
          <a:prstGeom prst="rect">
            <a:avLst/>
          </a:prstGeom>
        </p:spPr>
      </p:pic>
      <p:sp>
        <p:nvSpPr>
          <p:cNvPr id="4" name="TextBox 3"/>
          <p:cNvSpPr txBox="1"/>
          <p:nvPr userDrawn="1"/>
        </p:nvSpPr>
        <p:spPr>
          <a:xfrm>
            <a:off x="4226092" y="6553200"/>
            <a:ext cx="705642" cy="276999"/>
          </a:xfrm>
          <a:prstGeom prst="rect">
            <a:avLst/>
          </a:prstGeom>
          <a:noFill/>
        </p:spPr>
        <p:txBody>
          <a:bodyPr wrap="none" rtlCol="0">
            <a:spAutoFit/>
          </a:bodyPr>
          <a:lstStyle/>
          <a:p>
            <a:r>
              <a:rPr lang="en-US" sz="1200" b="1" dirty="0" smtClean="0">
                <a:solidFill>
                  <a:srgbClr val="FF0000"/>
                </a:solidFill>
              </a:rPr>
              <a:t>DRAFT</a:t>
            </a:r>
            <a:endParaRPr lang="en-US" sz="1200" b="1" dirty="0">
              <a:solidFill>
                <a:srgbClr val="FF0000"/>
              </a:solidFill>
            </a:endParaRPr>
          </a:p>
        </p:txBody>
      </p:sp>
      <p:sp>
        <p:nvSpPr>
          <p:cNvPr id="15" name="Footer Placeholder 4"/>
          <p:cNvSpPr>
            <a:spLocks noGrp="1"/>
          </p:cNvSpPr>
          <p:nvPr>
            <p:ph type="ftr" sz="quarter" idx="3"/>
          </p:nvPr>
        </p:nvSpPr>
        <p:spPr>
          <a:xfrm>
            <a:off x="742950" y="6542084"/>
            <a:ext cx="1885950" cy="152400"/>
          </a:xfrm>
          <a:prstGeom prst="rect">
            <a:avLst/>
          </a:prstGeom>
        </p:spPr>
        <p:txBody>
          <a:bodyPr vert="horz" lIns="0" tIns="0" rIns="91440" bIns="0" rtlCol="0" anchor="ctr"/>
          <a:lstStyle>
            <a:lvl1pPr algn="l">
              <a:defRPr sz="900">
                <a:solidFill>
                  <a:schemeClr val="accent4"/>
                </a:solidFill>
                <a:latin typeface="Museo Sans For Dell" pitchFamily="2" charset="0"/>
              </a:defRPr>
            </a:lvl1pPr>
          </a:lstStyle>
          <a:p>
            <a:r>
              <a:rPr lang="en-US" dirty="0" smtClean="0">
                <a:solidFill>
                  <a:srgbClr val="AAAAAA"/>
                </a:solidFill>
              </a:rPr>
              <a:t>Confidential</a:t>
            </a:r>
            <a:endParaRPr lang="en-US" dirty="0">
              <a:solidFill>
                <a:srgbClr val="AAAAAA"/>
              </a:solidFill>
            </a:endParaRPr>
          </a:p>
        </p:txBody>
      </p:sp>
      <p:sp>
        <p:nvSpPr>
          <p:cNvPr id="16" name="Slide Number Placeholder 5"/>
          <p:cNvSpPr>
            <a:spLocks noGrp="1"/>
          </p:cNvSpPr>
          <p:nvPr>
            <p:ph type="sldNum" sz="quarter" idx="4"/>
          </p:nvPr>
        </p:nvSpPr>
        <p:spPr>
          <a:xfrm>
            <a:off x="444501" y="6539553"/>
            <a:ext cx="260349" cy="152399"/>
          </a:xfrm>
          <a:prstGeom prst="rect">
            <a:avLst/>
          </a:prstGeom>
        </p:spPr>
        <p:txBody>
          <a:bodyPr vert="horz" lIns="0" tIns="0" rIns="91440" bIns="0" rtlCol="0" anchor="ctr"/>
          <a:lstStyle>
            <a:lvl1pPr algn="l">
              <a:defRPr sz="900">
                <a:solidFill>
                  <a:schemeClr val="accent4"/>
                </a:solidFill>
                <a:latin typeface="Museo Sans For Dell" pitchFamily="2" charset="0"/>
              </a:defRPr>
            </a:lvl1pPr>
          </a:lstStyle>
          <a:p>
            <a:fld id="{DBD5246C-868F-410A-AE52-FE248EDADC46}" type="slidenum">
              <a:rPr lang="en-US" smtClean="0">
                <a:solidFill>
                  <a:srgbClr val="AAAAAA"/>
                </a:solidFill>
              </a:rPr>
              <a:pPr/>
              <a:t>‹#›</a:t>
            </a:fld>
            <a:endParaRPr lang="en-US" dirty="0">
              <a:solidFill>
                <a:srgbClr val="AAAAAA"/>
              </a:solidFill>
            </a:endParaRPr>
          </a:p>
        </p:txBody>
      </p:sp>
    </p:spTree>
    <p:extLst>
      <p:ext uri="{BB962C8B-B14F-4D97-AF65-F5344CB8AC3E}">
        <p14:creationId xmlns:p14="http://schemas.microsoft.com/office/powerpoint/2010/main" xmlns="" val="3712049883"/>
      </p:ext>
    </p:extLst>
  </p:cSld>
  <p:clrMapOvr>
    <a:masterClrMapping/>
  </p:clrMapOvr>
  <p:transition spd="med">
    <p:wipe dir="r"/>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_and_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3" name="Content Placeholder 2"/>
          <p:cNvSpPr>
            <a:spLocks noGrp="1"/>
          </p:cNvSpPr>
          <p:nvPr>
            <p:ph sz="half" idx="1"/>
          </p:nvPr>
        </p:nvSpPr>
        <p:spPr>
          <a:xfrm>
            <a:off x="457200" y="1280160"/>
            <a:ext cx="8229600" cy="4754880"/>
          </a:xfrm>
        </p:spPr>
        <p:txBody>
          <a:bodyPr lIns="0" tIns="0" rIns="0" bIns="0"/>
          <a:lstStyle>
            <a:lvl1pPr>
              <a:spcBef>
                <a:spcPts val="100"/>
              </a:spcBef>
              <a:spcAft>
                <a:spcPts val="100"/>
              </a:spcAft>
              <a:defRPr sz="2000">
                <a:solidFill>
                  <a:schemeClr val="bg2"/>
                </a:solidFill>
                <a:latin typeface="Museo Sans For Dell" pitchFamily="2" charset="0"/>
              </a:defRPr>
            </a:lvl1pPr>
            <a:lvl2pPr>
              <a:spcBef>
                <a:spcPts val="100"/>
              </a:spcBef>
              <a:spcAft>
                <a:spcPts val="100"/>
              </a:spcAft>
              <a:buFont typeface="Museo Sans For Dell" pitchFamily="2" charset="0"/>
              <a:buChar char="–"/>
              <a:defRPr sz="1800">
                <a:solidFill>
                  <a:schemeClr val="bg2"/>
                </a:solidFill>
                <a:latin typeface="Museo Sans For Dell" pitchFamily="2" charset="0"/>
              </a:defRPr>
            </a:lvl2pPr>
            <a:lvl3pPr>
              <a:spcBef>
                <a:spcPts val="100"/>
              </a:spcBef>
              <a:spcAft>
                <a:spcPts val="100"/>
              </a:spcAft>
              <a:defRPr sz="1600">
                <a:solidFill>
                  <a:schemeClr val="bg2"/>
                </a:solidFill>
                <a:latin typeface="Museo Sans For Dell" pitchFamily="2" charset="0"/>
              </a:defRPr>
            </a:lvl3pPr>
            <a:lvl4pPr>
              <a:spcBef>
                <a:spcPts val="100"/>
              </a:spcBef>
              <a:spcAft>
                <a:spcPts val="100"/>
              </a:spcAft>
              <a:defRPr sz="1400" baseline="0">
                <a:solidFill>
                  <a:schemeClr val="bg2"/>
                </a:solidFill>
                <a:latin typeface="Museo Sans For Dell" pitchFamily="2" charset="0"/>
              </a:defRPr>
            </a:lvl4pPr>
            <a:lvl5pPr>
              <a:spcBef>
                <a:spcPts val="100"/>
              </a:spcBef>
              <a:spcAft>
                <a:spcPts val="100"/>
              </a:spcAft>
              <a:buClr>
                <a:schemeClr val="accent1"/>
              </a:buClr>
              <a:defRPr sz="120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cxnSp>
        <p:nvCxnSpPr>
          <p:cNvPr id="20" name="Straight Connector 19"/>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4" name="Picture 13"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5"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16"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18"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DA5ED237-BA49-494A-B3B3-DDC72CDA5986}" type="datetime1">
              <a:rPr lang="en-US" smtClean="0"/>
              <a:pPr/>
              <a:t>9/7/2011</a:t>
            </a:fld>
            <a:endParaRPr lang="en-US" dirty="0"/>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_Column">
    <p:spTree>
      <p:nvGrpSpPr>
        <p:cNvPr id="1" name=""/>
        <p:cNvGrpSpPr/>
        <p:nvPr/>
      </p:nvGrpSpPr>
      <p:grpSpPr>
        <a:xfrm>
          <a:off x="0" y="0"/>
          <a:ext cx="0" cy="0"/>
          <a:chOff x="0" y="0"/>
          <a:chExt cx="0" cy="0"/>
        </a:xfrm>
      </p:grpSpPr>
      <p:sp>
        <p:nvSpPr>
          <p:cNvPr id="12" name="Content Placeholder 2"/>
          <p:cNvSpPr>
            <a:spLocks noGrp="1"/>
          </p:cNvSpPr>
          <p:nvPr>
            <p:ph sz="half" idx="10"/>
          </p:nvPr>
        </p:nvSpPr>
        <p:spPr>
          <a:xfrm>
            <a:off x="4653246" y="1241424"/>
            <a:ext cx="4023360" cy="4890435"/>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Content Placeholder 2"/>
          <p:cNvSpPr>
            <a:spLocks noGrp="1"/>
          </p:cNvSpPr>
          <p:nvPr>
            <p:ph sz="half" idx="11"/>
          </p:nvPr>
        </p:nvSpPr>
        <p:spPr>
          <a:xfrm>
            <a:off x="439738" y="1241425"/>
            <a:ext cx="4023360" cy="4890434"/>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cxnSp>
        <p:nvCxnSpPr>
          <p:cNvPr id="14" name="Straight Connector 13"/>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25" name="Picture 24"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3"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9"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15"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6"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A1BD0CCE-4CF1-4416-AC93-D16C31AA61FF}" type="datetime1">
              <a:rPr lang="en-US" smtClean="0"/>
              <a:pPr/>
              <a:t>9/7/2011</a:t>
            </a:fld>
            <a:endParaRPr lang="en-US" dirty="0"/>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and text">
    <p:spTree>
      <p:nvGrpSpPr>
        <p:cNvPr id="1" name=""/>
        <p:cNvGrpSpPr/>
        <p:nvPr/>
      </p:nvGrpSpPr>
      <p:grpSpPr>
        <a:xfrm>
          <a:off x="0" y="0"/>
          <a:ext cx="0" cy="0"/>
          <a:chOff x="0" y="0"/>
          <a:chExt cx="0" cy="0"/>
        </a:xfrm>
      </p:grpSpPr>
      <p:sp>
        <p:nvSpPr>
          <p:cNvPr id="12" name="Content Placeholder 2"/>
          <p:cNvSpPr>
            <a:spLocks noGrp="1"/>
          </p:cNvSpPr>
          <p:nvPr>
            <p:ph sz="half" idx="10"/>
          </p:nvPr>
        </p:nvSpPr>
        <p:spPr>
          <a:xfrm>
            <a:off x="4653246" y="1237786"/>
            <a:ext cx="4023360" cy="2888166"/>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0" name="Content Placeholder 2"/>
          <p:cNvSpPr>
            <a:spLocks noGrp="1"/>
          </p:cNvSpPr>
          <p:nvPr>
            <p:ph sz="half" idx="11"/>
          </p:nvPr>
        </p:nvSpPr>
        <p:spPr>
          <a:xfrm>
            <a:off x="439738" y="1237786"/>
            <a:ext cx="4023360" cy="2888166"/>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cxnSp>
        <p:nvCxnSpPr>
          <p:cNvPr id="14" name="Straight Connector 13"/>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25" name="Picture 24"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3"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9"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4" name="Content Placeholder 3"/>
          <p:cNvSpPr>
            <a:spLocks noGrp="1"/>
          </p:cNvSpPr>
          <p:nvPr>
            <p:ph sz="quarter" idx="12"/>
          </p:nvPr>
        </p:nvSpPr>
        <p:spPr>
          <a:xfrm>
            <a:off x="434975" y="4270916"/>
            <a:ext cx="8262938" cy="189493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6"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718DB286-FF79-4BB2-AAE8-04B104D0A731}" type="datetime1">
              <a:rPr lang="en-US" smtClean="0"/>
              <a:pPr/>
              <a:t>9/7/2011</a:t>
            </a:fld>
            <a:endParaRPr lang="en-US" dirty="0"/>
          </a:p>
        </p:txBody>
      </p:sp>
    </p:spTree>
    <p:extLst>
      <p:ext uri="{BB962C8B-B14F-4D97-AF65-F5344CB8AC3E}">
        <p14:creationId xmlns:p14="http://schemas.microsoft.com/office/powerpoint/2010/main" xmlns="" val="2647840084"/>
      </p:ext>
    </p:extLst>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Only">
    <p:spTree>
      <p:nvGrpSpPr>
        <p:cNvPr id="1" name=""/>
        <p:cNvGrpSpPr/>
        <p:nvPr/>
      </p:nvGrpSpPr>
      <p:grpSpPr>
        <a:xfrm>
          <a:off x="0" y="0"/>
          <a:ext cx="0" cy="0"/>
          <a:chOff x="0" y="0"/>
          <a:chExt cx="0" cy="0"/>
        </a:xfrm>
      </p:grpSpPr>
      <p:cxnSp>
        <p:nvCxnSpPr>
          <p:cNvPr id="18" name="Straight Connector 17"/>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6" name="Picture 15"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9" name="Slide Number Placeholder 5"/>
          <p:cNvSpPr>
            <a:spLocks noGrp="1"/>
          </p:cNvSpPr>
          <p:nvPr>
            <p:ph type="sldNum" sz="quarter" idx="4"/>
          </p:nvPr>
        </p:nvSpPr>
        <p:spPr>
          <a:xfrm>
            <a:off x="439738" y="6475488"/>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7"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10"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1"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BEC21B2A-3096-494E-9123-2989D3AEA588}" type="datetime1">
              <a:rPr lang="en-US" smtClean="0"/>
              <a:pPr/>
              <a:t>9/7/2011</a:t>
            </a:fld>
            <a:endParaRPr lang="en-US" dirty="0"/>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cxnSp>
        <p:nvCxnSpPr>
          <p:cNvPr id="18" name="Straight Connector 17"/>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6" name="Picture 15"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8"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6"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9"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630BBFFE-C5E9-46F1-9426-174141C09A9C}" type="datetime1">
              <a:rPr lang="en-US" smtClean="0"/>
              <a:pPr/>
              <a:t>9/7/2011</a:t>
            </a:fld>
            <a:endParaRPr lang="en-US" dirty="0"/>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61476" name="Title Placeholder 21"/>
          <p:cNvSpPr>
            <a:spLocks noGrp="1"/>
          </p:cNvSpPr>
          <p:nvPr>
            <p:ph type="ctrTitle"/>
          </p:nvPr>
        </p:nvSpPr>
        <p:spPr>
          <a:xfrm>
            <a:off x="457200" y="2679490"/>
            <a:ext cx="5962650" cy="1006685"/>
          </a:xfrm>
        </p:spPr>
        <p:txBody>
          <a:bodyPr anchor="b" anchorCtr="0"/>
          <a:lstStyle>
            <a:lvl1pPr algn="l">
              <a:lnSpc>
                <a:spcPts val="4000"/>
              </a:lnSpc>
              <a:defRPr sz="3600" b="0" i="0" smtClean="0">
                <a:solidFill>
                  <a:schemeClr val="accent1"/>
                </a:solidFill>
                <a:latin typeface="Museo For Dell" pitchFamily="2" charset="0"/>
                <a:ea typeface="Museo For Dell" pitchFamily="2" charset="0"/>
              </a:defRPr>
            </a:lvl1pPr>
          </a:lstStyle>
          <a:p>
            <a:r>
              <a:rPr lang="en-US" dirty="0" smtClean="0"/>
              <a:t>Click to edit Master title style</a:t>
            </a:r>
          </a:p>
        </p:txBody>
      </p:sp>
      <p:sp>
        <p:nvSpPr>
          <p:cNvPr id="361477" name="Text Placeholder 12"/>
          <p:cNvSpPr>
            <a:spLocks noGrp="1"/>
          </p:cNvSpPr>
          <p:nvPr>
            <p:ph type="subTitle" idx="1"/>
          </p:nvPr>
        </p:nvSpPr>
        <p:spPr>
          <a:xfrm>
            <a:off x="457200" y="4165390"/>
            <a:ext cx="5953125" cy="800101"/>
          </a:xfrm>
        </p:spPr>
        <p:txBody>
          <a:bodyPr lIns="0" tIns="0" rIns="0" bIns="0" anchor="t" anchorCtr="0">
            <a:normAutofit/>
          </a:bodyPr>
          <a:lstStyle>
            <a:lvl1pPr marL="0" indent="0" algn="l">
              <a:buFont typeface="Wingdings" pitchFamily="2" charset="2"/>
              <a:buNone/>
              <a:defRPr sz="2000" b="0" i="0" smtClean="0">
                <a:solidFill>
                  <a:schemeClr val="bg2"/>
                </a:solidFill>
                <a:latin typeface="Museo Sans For Dell" pitchFamily="2" charset="0"/>
                <a:ea typeface="Museo Sans For Dell" pitchFamily="2" charset="0"/>
              </a:defRPr>
            </a:lvl1pPr>
          </a:lstStyle>
          <a:p>
            <a:r>
              <a:rPr lang="en-US" dirty="0" smtClean="0"/>
              <a:t>Click to edit Master subtitle style</a:t>
            </a:r>
          </a:p>
        </p:txBody>
      </p:sp>
      <p:cxnSp>
        <p:nvCxnSpPr>
          <p:cNvPr id="8" name="Straight Connector 7"/>
          <p:cNvCxnSpPr/>
          <p:nvPr/>
        </p:nvCxnSpPr>
        <p:spPr>
          <a:xfrm>
            <a:off x="447675" y="1781175"/>
            <a:ext cx="8248650" cy="0"/>
          </a:xfrm>
          <a:prstGeom prst="line">
            <a:avLst/>
          </a:prstGeom>
          <a:ln>
            <a:solidFill>
              <a:schemeClr val="tx1">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447675" y="5076825"/>
            <a:ext cx="8248650" cy="0"/>
          </a:xfrm>
          <a:prstGeom prst="line">
            <a:avLst/>
          </a:prstGeom>
          <a:ln>
            <a:solidFill>
              <a:schemeClr val="tx1">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Rectangle 9"/>
          <p:cNvSpPr/>
          <p:nvPr/>
        </p:nvSpPr>
        <p:spPr bwMode="gray">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444444"/>
              </a:solidFill>
              <a:latin typeface="Trebuchet MS" pitchFamily="34" charset="0"/>
            </a:endParaRPr>
          </a:p>
        </p:txBody>
      </p:sp>
      <p:sp>
        <p:nvSpPr>
          <p:cNvPr id="14" name="Rectangle 13"/>
          <p:cNvSpPr/>
          <p:nvPr/>
        </p:nvSpPr>
        <p:spPr bwMode="hidden">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444444"/>
              </a:solidFill>
              <a:latin typeface="Trebuchet MS" pitchFamily="34" charset="0"/>
            </a:endParaRPr>
          </a:p>
        </p:txBody>
      </p:sp>
      <p:sp>
        <p:nvSpPr>
          <p:cNvPr id="19" name="Rectangle 18"/>
          <p:cNvSpPr/>
          <p:nvPr/>
        </p:nvSpPr>
        <p:spPr bwMode="hidden">
          <a:xfrm>
            <a:off x="0" y="6362700"/>
            <a:ext cx="1000125" cy="495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444444"/>
              </a:solidFill>
              <a:latin typeface="Trebuchet MS" pitchFamily="34" charset="0"/>
            </a:endParaRPr>
          </a:p>
        </p:txBody>
      </p:sp>
      <p:pic>
        <p:nvPicPr>
          <p:cNvPr id="11" name="Picture 10" descr="dell_blue_lrg_logo.png"/>
          <p:cNvPicPr>
            <a:picLocks noChangeAspect="1"/>
          </p:cNvPicPr>
          <p:nvPr/>
        </p:nvPicPr>
        <p:blipFill>
          <a:blip r:embed="rId2" cstate="screen"/>
          <a:stretch>
            <a:fillRect/>
          </a:stretch>
        </p:blipFill>
        <p:spPr>
          <a:xfrm>
            <a:off x="7265289" y="2651760"/>
            <a:ext cx="1487427" cy="1487427"/>
          </a:xfrm>
          <a:prstGeom prst="rect">
            <a:avLst/>
          </a:prstGeom>
        </p:spPr>
      </p:pic>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_and_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3" name="Content Placeholder 2"/>
          <p:cNvSpPr>
            <a:spLocks noGrp="1"/>
          </p:cNvSpPr>
          <p:nvPr>
            <p:ph sz="half" idx="1"/>
          </p:nvPr>
        </p:nvSpPr>
        <p:spPr>
          <a:xfrm>
            <a:off x="457200" y="1280160"/>
            <a:ext cx="8229600" cy="4754880"/>
          </a:xfrm>
        </p:spPr>
        <p:txBody>
          <a:bodyPr lIns="0" tIns="0" rIns="0" bIns="0"/>
          <a:lstStyle>
            <a:lvl1pPr>
              <a:spcBef>
                <a:spcPts val="100"/>
              </a:spcBef>
              <a:spcAft>
                <a:spcPts val="100"/>
              </a:spcAft>
              <a:defRPr sz="2000">
                <a:solidFill>
                  <a:schemeClr val="bg2"/>
                </a:solidFill>
                <a:latin typeface="Museo Sans For Dell" pitchFamily="2" charset="0"/>
              </a:defRPr>
            </a:lvl1pPr>
            <a:lvl2pPr>
              <a:spcBef>
                <a:spcPts val="100"/>
              </a:spcBef>
              <a:spcAft>
                <a:spcPts val="100"/>
              </a:spcAft>
              <a:buFont typeface="Museo Sans For Dell" pitchFamily="2" charset="0"/>
              <a:buChar char="–"/>
              <a:defRPr sz="1800">
                <a:solidFill>
                  <a:schemeClr val="bg2"/>
                </a:solidFill>
                <a:latin typeface="Museo Sans For Dell" pitchFamily="2" charset="0"/>
              </a:defRPr>
            </a:lvl2pPr>
            <a:lvl3pPr>
              <a:spcBef>
                <a:spcPts val="100"/>
              </a:spcBef>
              <a:spcAft>
                <a:spcPts val="100"/>
              </a:spcAft>
              <a:defRPr sz="1600">
                <a:solidFill>
                  <a:schemeClr val="bg2"/>
                </a:solidFill>
                <a:latin typeface="Museo Sans For Dell" pitchFamily="2" charset="0"/>
              </a:defRPr>
            </a:lvl3pPr>
            <a:lvl4pPr>
              <a:spcBef>
                <a:spcPts val="100"/>
              </a:spcBef>
              <a:spcAft>
                <a:spcPts val="100"/>
              </a:spcAft>
              <a:defRPr sz="1400" baseline="0">
                <a:solidFill>
                  <a:schemeClr val="bg2"/>
                </a:solidFill>
                <a:latin typeface="Museo Sans For Dell" pitchFamily="2" charset="0"/>
              </a:defRPr>
            </a:lvl4pPr>
            <a:lvl5pPr>
              <a:spcBef>
                <a:spcPts val="100"/>
              </a:spcBef>
              <a:spcAft>
                <a:spcPts val="100"/>
              </a:spcAft>
              <a:buClr>
                <a:schemeClr val="accent1"/>
              </a:buClr>
              <a:defRPr sz="120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cxnSp>
        <p:nvCxnSpPr>
          <p:cNvPr id="20" name="Straight Connector 19"/>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14" name="Picture 13"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5"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16"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18"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DA5ED237-BA49-494A-B3B3-DDC72CDA5986}" type="datetime1">
              <a:rPr>
                <a:solidFill>
                  <a:srgbClr val="000000">
                    <a:lumMod val="60000"/>
                    <a:lumOff val="40000"/>
                  </a:srgbClr>
                </a:solidFill>
              </a:rPr>
              <a:pPr/>
              <a:t>6/28/2011</a:t>
            </a:fld>
            <a:endParaRPr dirty="0">
              <a:solidFill>
                <a:srgbClr val="000000">
                  <a:lumMod val="60000"/>
                  <a:lumOff val="40000"/>
                </a:srgbClr>
              </a:solidFill>
            </a:endParaRPr>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_Column">
    <p:spTree>
      <p:nvGrpSpPr>
        <p:cNvPr id="1" name=""/>
        <p:cNvGrpSpPr/>
        <p:nvPr/>
      </p:nvGrpSpPr>
      <p:grpSpPr>
        <a:xfrm>
          <a:off x="0" y="0"/>
          <a:ext cx="0" cy="0"/>
          <a:chOff x="0" y="0"/>
          <a:chExt cx="0" cy="0"/>
        </a:xfrm>
      </p:grpSpPr>
      <p:sp>
        <p:nvSpPr>
          <p:cNvPr id="12" name="Content Placeholder 2"/>
          <p:cNvSpPr>
            <a:spLocks noGrp="1"/>
          </p:cNvSpPr>
          <p:nvPr>
            <p:ph sz="half" idx="10"/>
          </p:nvPr>
        </p:nvSpPr>
        <p:spPr>
          <a:xfrm>
            <a:off x="4653246" y="1241424"/>
            <a:ext cx="4023360" cy="4890435"/>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Content Placeholder 2"/>
          <p:cNvSpPr>
            <a:spLocks noGrp="1"/>
          </p:cNvSpPr>
          <p:nvPr>
            <p:ph sz="half" idx="11"/>
          </p:nvPr>
        </p:nvSpPr>
        <p:spPr>
          <a:xfrm>
            <a:off x="439738" y="1241425"/>
            <a:ext cx="4023360" cy="4890434"/>
          </a:xfrm>
        </p:spPr>
        <p:txBody>
          <a:bodyPr wrap="square" lIns="0" tIns="0" rIns="0" bIns="0">
            <a:normAutofit/>
          </a:bodyPr>
          <a:lstStyle>
            <a:lvl1pPr>
              <a:spcBef>
                <a:spcPts val="100"/>
              </a:spcBef>
              <a:defRPr sz="2000" b="0">
                <a:solidFill>
                  <a:schemeClr val="bg2"/>
                </a:solidFill>
                <a:latin typeface="Museo Sans For Dell" pitchFamily="2" charset="0"/>
              </a:defRPr>
            </a:lvl1pPr>
            <a:lvl2pPr marL="574675" indent="-231775">
              <a:spcBef>
                <a:spcPts val="100"/>
              </a:spcBef>
              <a:defRPr sz="1800" b="0">
                <a:solidFill>
                  <a:schemeClr val="bg2"/>
                </a:solidFill>
                <a:latin typeface="Museo Sans For Dell" pitchFamily="2" charset="0"/>
              </a:defRPr>
            </a:lvl2pPr>
            <a:lvl3pPr>
              <a:spcBef>
                <a:spcPts val="100"/>
              </a:spcBef>
              <a:defRPr sz="1600" b="0">
                <a:solidFill>
                  <a:schemeClr val="bg2"/>
                </a:solidFill>
                <a:latin typeface="Museo Sans For Dell" pitchFamily="2" charset="0"/>
              </a:defRPr>
            </a:lvl3pPr>
            <a:lvl4pPr>
              <a:defRPr sz="1800" b="0">
                <a:solidFill>
                  <a:schemeClr val="bg2"/>
                </a:solidFill>
                <a:latin typeface="Museo Sans For Dell" pitchFamily="2" charset="0"/>
              </a:defRPr>
            </a:lvl4pPr>
            <a:lvl5pPr>
              <a:defRPr sz="1800" b="0">
                <a:solidFill>
                  <a:schemeClr val="bg2"/>
                </a:solidFill>
                <a:latin typeface="Museo Sans For Dell" pitchFamily="2"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cxnSp>
        <p:nvCxnSpPr>
          <p:cNvPr id="14" name="Straight Connector 13"/>
          <p:cNvCxnSpPr>
            <a:cxnSpLocks noChangeShapeType="1"/>
          </p:cNvCxnSpPr>
          <p:nvPr/>
        </p:nvCxnSpPr>
        <p:spPr bwMode="auto">
          <a:xfrm>
            <a:off x="457200" y="6172200"/>
            <a:ext cx="8229600" cy="0"/>
          </a:xfrm>
          <a:prstGeom prst="line">
            <a:avLst/>
          </a:prstGeom>
          <a:noFill/>
          <a:ln w="9525">
            <a:solidFill>
              <a:srgbClr val="AAAAAA"/>
            </a:solidFill>
            <a:round/>
            <a:headEnd/>
            <a:tailEnd/>
          </a:ln>
        </p:spPr>
      </p:cxnSp>
      <p:pic>
        <p:nvPicPr>
          <p:cNvPr id="25" name="Picture 24" descr="dell_gray_logo.png"/>
          <p:cNvPicPr>
            <a:picLocks noChangeAspect="1"/>
          </p:cNvPicPr>
          <p:nvPr/>
        </p:nvPicPr>
        <p:blipFill>
          <a:blip r:embed="rId2" cstate="screen"/>
          <a:stretch>
            <a:fillRect/>
          </a:stretch>
        </p:blipFill>
        <p:spPr>
          <a:xfrm>
            <a:off x="8193024" y="6226683"/>
            <a:ext cx="573025" cy="573025"/>
          </a:xfrm>
          <a:prstGeom prst="rect">
            <a:avLst/>
          </a:prstGeom>
        </p:spPr>
      </p:pic>
      <p:sp>
        <p:nvSpPr>
          <p:cNvPr id="13"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9"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15" name="Title 1"/>
          <p:cNvSpPr>
            <a:spLocks noGrp="1"/>
          </p:cNvSpPr>
          <p:nvPr>
            <p:ph type="title" hasCustomPrompt="1"/>
          </p:nvPr>
        </p:nvSpPr>
        <p:spPr>
          <a:xfrm>
            <a:off x="425904" y="261562"/>
            <a:ext cx="8239126" cy="853560"/>
          </a:xfrm>
        </p:spPr>
        <p:txBody>
          <a:bodyPr wrap="square" anchor="t"/>
          <a:lstStyle>
            <a:lvl1pPr>
              <a:lnSpc>
                <a:spcPct val="90000"/>
              </a:lnSpc>
              <a:defRPr sz="3200" b="0">
                <a:solidFill>
                  <a:schemeClr val="accent1"/>
                </a:solidFill>
                <a:latin typeface="Museo For Dell" pitchFamily="2" charset="0"/>
              </a:defRPr>
            </a:lvl1pPr>
          </a:lstStyle>
          <a:p>
            <a:r>
              <a:rPr lang="en-US" dirty="0" smtClean="0"/>
              <a:t>Click to edit Master title style</a:t>
            </a:r>
            <a:br>
              <a:rPr lang="en-US" dirty="0" smtClean="0"/>
            </a:br>
            <a:endParaRPr lang="en-US" dirty="0"/>
          </a:p>
        </p:txBody>
      </p:sp>
      <p:sp>
        <p:nvSpPr>
          <p:cNvPr id="16" name="Date Placeholder 8"/>
          <p:cNvSpPr>
            <a:spLocks noGrp="1"/>
          </p:cNvSpPr>
          <p:nvPr>
            <p:ph type="dt" sz="half" idx="2"/>
          </p:nvPr>
        </p:nvSpPr>
        <p:spPr>
          <a:xfrm>
            <a:off x="1828800" y="6472192"/>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A1BD0CCE-4CF1-4416-AC93-D16C31AA61FF}" type="datetime1">
              <a:rPr>
                <a:solidFill>
                  <a:srgbClr val="000000">
                    <a:lumMod val="60000"/>
                    <a:lumOff val="40000"/>
                  </a:srgbClr>
                </a:solidFill>
              </a:rPr>
              <a:pPr/>
              <a:t>6/28/2011</a:t>
            </a:fld>
            <a:endParaRPr dirty="0">
              <a:solidFill>
                <a:srgbClr val="000000">
                  <a:lumMod val="60000"/>
                  <a:lumOff val="40000"/>
                </a:srgbClr>
              </a:solidFill>
            </a:endParaRPr>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028" name="Title Placeholder 21"/>
          <p:cNvSpPr>
            <a:spLocks noGrp="1"/>
          </p:cNvSpPr>
          <p:nvPr>
            <p:ph type="title"/>
          </p:nvPr>
        </p:nvSpPr>
        <p:spPr bwMode="auto">
          <a:xfrm>
            <a:off x="457200" y="261562"/>
            <a:ext cx="8229600" cy="85039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title style</a:t>
            </a:r>
            <a:br>
              <a:rPr lang="en-US" dirty="0" smtClean="0"/>
            </a:br>
            <a:endParaRPr lang="en-US" dirty="0" smtClean="0"/>
          </a:p>
        </p:txBody>
      </p:sp>
      <p:sp>
        <p:nvSpPr>
          <p:cNvPr id="1029" name="Text Placeholder 12"/>
          <p:cNvSpPr>
            <a:spLocks noGrp="1"/>
          </p:cNvSpPr>
          <p:nvPr>
            <p:ph type="body" idx="1"/>
          </p:nvPr>
        </p:nvSpPr>
        <p:spPr bwMode="auto">
          <a:xfrm>
            <a:off x="457200" y="1280160"/>
            <a:ext cx="8229600" cy="4754880"/>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2"/>
            <a:endParaRPr lang="en-US" dirty="0" smtClean="0"/>
          </a:p>
        </p:txBody>
      </p:sp>
      <p:sp>
        <p:nvSpPr>
          <p:cNvPr id="4" name="TextBox 3"/>
          <p:cNvSpPr txBox="1"/>
          <p:nvPr/>
        </p:nvSpPr>
        <p:spPr bwMode="black">
          <a:xfrm>
            <a:off x="5350331" y="6478945"/>
            <a:ext cx="2743200" cy="153888"/>
          </a:xfrm>
          <a:prstGeom prst="rect">
            <a:avLst/>
          </a:prstGeom>
          <a:noFill/>
        </p:spPr>
        <p:txBody>
          <a:bodyPr lIns="0" tIns="0" rIns="0" bIns="0">
            <a:prstTxWarp prst="textNoShape">
              <a:avLst/>
            </a:prstTxWarp>
            <a:spAutoFit/>
          </a:bodyPr>
          <a:lstStyle/>
          <a:p>
            <a:pPr algn="r">
              <a:lnSpc>
                <a:spcPct val="100000"/>
              </a:lnSpc>
              <a:spcBef>
                <a:spcPct val="0"/>
              </a:spcBef>
              <a:spcAft>
                <a:spcPct val="0"/>
              </a:spcAft>
              <a:buClrTx/>
              <a:buFontTx/>
              <a:buNone/>
            </a:pPr>
            <a:r>
              <a:rPr lang="en-US" sz="1000" dirty="0" smtClean="0">
                <a:solidFill>
                  <a:schemeClr val="bg2">
                    <a:lumMod val="60000"/>
                    <a:lumOff val="40000"/>
                  </a:schemeClr>
                </a:solidFill>
                <a:latin typeface="Museo Sans For Dell" pitchFamily="2" charset="0"/>
              </a:rPr>
              <a:t>Americas Logistics</a:t>
            </a:r>
            <a:endParaRPr lang="en-US" sz="1000" dirty="0">
              <a:solidFill>
                <a:schemeClr val="bg2">
                  <a:lumMod val="60000"/>
                  <a:lumOff val="40000"/>
                </a:schemeClr>
              </a:solidFill>
              <a:latin typeface="Museo Sans For Dell" pitchFamily="2" charset="0"/>
            </a:endParaRPr>
          </a:p>
        </p:txBody>
      </p:sp>
      <p:pic>
        <p:nvPicPr>
          <p:cNvPr id="6" name="Picture 5" descr="dell_gray_logo.png"/>
          <p:cNvPicPr>
            <a:picLocks noChangeAspect="1"/>
          </p:cNvPicPr>
          <p:nvPr/>
        </p:nvPicPr>
        <p:blipFill>
          <a:blip r:embed="rId8" cstate="screen"/>
          <a:stretch>
            <a:fillRect/>
          </a:stretch>
        </p:blipFill>
        <p:spPr>
          <a:xfrm>
            <a:off x="8193024" y="6226683"/>
            <a:ext cx="573025" cy="573025"/>
          </a:xfrm>
          <a:prstGeom prst="rect">
            <a:avLst/>
          </a:prstGeom>
        </p:spPr>
      </p:pic>
      <p:sp>
        <p:nvSpPr>
          <p:cNvPr id="7"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t>Confidential</a:t>
            </a:r>
            <a:endParaRPr lang="en-US" dirty="0"/>
          </a:p>
        </p:txBody>
      </p:sp>
      <p:sp>
        <p:nvSpPr>
          <p:cNvPr id="8"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pPr/>
              <a:t>‹#›</a:t>
            </a:fld>
            <a:endParaRPr lang="en-US" dirty="0"/>
          </a:p>
        </p:txBody>
      </p:sp>
      <p:sp>
        <p:nvSpPr>
          <p:cNvPr id="10" name="Date Placeholder 8"/>
          <p:cNvSpPr>
            <a:spLocks noGrp="1"/>
          </p:cNvSpPr>
          <p:nvPr>
            <p:ph type="dt" sz="half" idx="2"/>
          </p:nvPr>
        </p:nvSpPr>
        <p:spPr>
          <a:xfrm>
            <a:off x="1828800" y="6472856"/>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496D0BA0-97A1-4BC8-8CF3-B745440C6559}" type="datetime1">
              <a:rPr lang="en-US" smtClean="0"/>
              <a:pPr/>
              <a:t>9/7/2011</a:t>
            </a:fld>
            <a:endParaRPr lang="en-US" dirty="0"/>
          </a:p>
        </p:txBody>
      </p:sp>
    </p:spTree>
  </p:cSld>
  <p:clrMap bg1="dk2" tx1="lt1" bg2="dk1" tx2="lt2" accent1="accent1" accent2="accent2" accent3="accent3" accent4="accent4" accent5="accent5" accent6="accent6" hlink="hlink" folHlink="folHlink"/>
  <p:sldLayoutIdLst>
    <p:sldLayoutId id="2147483874" r:id="rId1"/>
    <p:sldLayoutId id="2147483875" r:id="rId2"/>
    <p:sldLayoutId id="2147483876" r:id="rId3"/>
    <p:sldLayoutId id="2147483891" r:id="rId4"/>
    <p:sldLayoutId id="2147483877" r:id="rId5"/>
    <p:sldLayoutId id="2147483879" r:id="rId6"/>
  </p:sldLayoutIdLst>
  <p:transition spd="med">
    <p:wipe dir="r"/>
  </p:transition>
  <p:timing>
    <p:tnLst>
      <p:par>
        <p:cTn id="1" dur="indefinite" restart="never" nodeType="tmRoot"/>
      </p:par>
    </p:tnLst>
  </p:timing>
  <p:hf hdr="0"/>
  <p:txStyles>
    <p:titleStyle>
      <a:lvl1pPr algn="l" rtl="0" eaLnBrk="1" fontAlgn="base" hangingPunct="1">
        <a:lnSpc>
          <a:spcPct val="90000"/>
        </a:lnSpc>
        <a:spcBef>
          <a:spcPct val="0"/>
        </a:spcBef>
        <a:spcAft>
          <a:spcPct val="0"/>
        </a:spcAft>
        <a:defRPr sz="3200" b="0" cap="none" baseline="0">
          <a:solidFill>
            <a:schemeClr val="accent1"/>
          </a:solidFill>
          <a:latin typeface="Museo For Dell" pitchFamily="2" charset="0"/>
          <a:ea typeface="Museo For Dell" pitchFamily="2" charset="0"/>
          <a:cs typeface="+mj-cs"/>
        </a:defRPr>
      </a:lvl1pPr>
      <a:lvl2pPr algn="l" rtl="0" eaLnBrk="1" fontAlgn="base" hangingPunct="1">
        <a:lnSpc>
          <a:spcPct val="80000"/>
        </a:lnSpc>
        <a:spcBef>
          <a:spcPct val="0"/>
        </a:spcBef>
        <a:spcAft>
          <a:spcPct val="0"/>
        </a:spcAft>
        <a:defRPr sz="3200" b="1">
          <a:solidFill>
            <a:schemeClr val="accent1"/>
          </a:solidFill>
          <a:latin typeface="Arial Black" pitchFamily="34" charset="0"/>
        </a:defRPr>
      </a:lvl2pPr>
      <a:lvl3pPr algn="l" rtl="0" eaLnBrk="1" fontAlgn="base" hangingPunct="1">
        <a:lnSpc>
          <a:spcPct val="80000"/>
        </a:lnSpc>
        <a:spcBef>
          <a:spcPct val="0"/>
        </a:spcBef>
        <a:spcAft>
          <a:spcPct val="0"/>
        </a:spcAft>
        <a:defRPr sz="3200" b="1">
          <a:solidFill>
            <a:schemeClr val="accent1"/>
          </a:solidFill>
          <a:latin typeface="Arial Black" pitchFamily="34" charset="0"/>
        </a:defRPr>
      </a:lvl3pPr>
      <a:lvl4pPr algn="l" rtl="0" eaLnBrk="1" fontAlgn="base" hangingPunct="1">
        <a:lnSpc>
          <a:spcPct val="80000"/>
        </a:lnSpc>
        <a:spcBef>
          <a:spcPct val="0"/>
        </a:spcBef>
        <a:spcAft>
          <a:spcPct val="0"/>
        </a:spcAft>
        <a:defRPr sz="3200" b="1">
          <a:solidFill>
            <a:schemeClr val="accent1"/>
          </a:solidFill>
          <a:latin typeface="Arial Black" pitchFamily="34" charset="0"/>
        </a:defRPr>
      </a:lvl4pPr>
      <a:lvl5pPr algn="l" rtl="0" eaLnBrk="1" fontAlgn="base" hangingPunct="1">
        <a:lnSpc>
          <a:spcPct val="80000"/>
        </a:lnSpc>
        <a:spcBef>
          <a:spcPct val="0"/>
        </a:spcBef>
        <a:spcAft>
          <a:spcPct val="0"/>
        </a:spcAft>
        <a:defRPr sz="3200" b="1">
          <a:solidFill>
            <a:schemeClr val="accent1"/>
          </a:solidFill>
          <a:latin typeface="Arial Black" pitchFamily="34" charset="0"/>
        </a:defRPr>
      </a:lvl5pPr>
      <a:lvl6pPr marL="457200" algn="l" rtl="0" eaLnBrk="1" fontAlgn="base" hangingPunct="1">
        <a:lnSpc>
          <a:spcPct val="70000"/>
        </a:lnSpc>
        <a:spcBef>
          <a:spcPct val="0"/>
        </a:spcBef>
        <a:spcAft>
          <a:spcPct val="0"/>
        </a:spcAft>
        <a:defRPr sz="4400" b="1">
          <a:solidFill>
            <a:schemeClr val="accent1"/>
          </a:solidFill>
          <a:latin typeface="Arial Black" pitchFamily="34" charset="0"/>
        </a:defRPr>
      </a:lvl6pPr>
      <a:lvl7pPr marL="914400" algn="l" rtl="0" eaLnBrk="1" fontAlgn="base" hangingPunct="1">
        <a:lnSpc>
          <a:spcPct val="70000"/>
        </a:lnSpc>
        <a:spcBef>
          <a:spcPct val="0"/>
        </a:spcBef>
        <a:spcAft>
          <a:spcPct val="0"/>
        </a:spcAft>
        <a:defRPr sz="4400" b="1">
          <a:solidFill>
            <a:schemeClr val="accent1"/>
          </a:solidFill>
          <a:latin typeface="Arial Black" pitchFamily="34" charset="0"/>
        </a:defRPr>
      </a:lvl7pPr>
      <a:lvl8pPr marL="1371600" algn="l" rtl="0" eaLnBrk="1" fontAlgn="base" hangingPunct="1">
        <a:lnSpc>
          <a:spcPct val="70000"/>
        </a:lnSpc>
        <a:spcBef>
          <a:spcPct val="0"/>
        </a:spcBef>
        <a:spcAft>
          <a:spcPct val="0"/>
        </a:spcAft>
        <a:defRPr sz="4400" b="1">
          <a:solidFill>
            <a:schemeClr val="accent1"/>
          </a:solidFill>
          <a:latin typeface="Arial Black" pitchFamily="34" charset="0"/>
        </a:defRPr>
      </a:lvl8pPr>
      <a:lvl9pPr marL="1828800" algn="l" rtl="0" eaLnBrk="1" fontAlgn="base" hangingPunct="1">
        <a:lnSpc>
          <a:spcPct val="70000"/>
        </a:lnSpc>
        <a:spcBef>
          <a:spcPct val="0"/>
        </a:spcBef>
        <a:spcAft>
          <a:spcPct val="0"/>
        </a:spcAft>
        <a:defRPr sz="4400" b="1">
          <a:solidFill>
            <a:schemeClr val="accent1"/>
          </a:solidFill>
          <a:latin typeface="Arial Black" pitchFamily="34" charset="0"/>
        </a:defRPr>
      </a:lvl9pPr>
    </p:titleStyle>
    <p:bodyStyle>
      <a:lvl1pPr marL="228600" indent="-228600" algn="l" rtl="0" eaLnBrk="1" fontAlgn="base" hangingPunct="1">
        <a:lnSpc>
          <a:spcPct val="90000"/>
        </a:lnSpc>
        <a:spcBef>
          <a:spcPts val="100"/>
        </a:spcBef>
        <a:spcAft>
          <a:spcPts val="100"/>
        </a:spcAft>
        <a:buClr>
          <a:schemeClr val="accent1"/>
        </a:buClr>
        <a:buFont typeface="Arial" pitchFamily="34" charset="0"/>
        <a:buChar char="•"/>
        <a:defRPr sz="2000">
          <a:solidFill>
            <a:schemeClr val="bg2"/>
          </a:solidFill>
          <a:latin typeface="Museo Sans For Dell" pitchFamily="2" charset="0"/>
          <a:ea typeface="Museo Sans For Dell" pitchFamily="2" charset="0"/>
          <a:cs typeface="+mn-cs"/>
        </a:defRPr>
      </a:lvl1pPr>
      <a:lvl2pPr marL="574675" indent="-223838" algn="l" rtl="0" eaLnBrk="1" fontAlgn="base" hangingPunct="1">
        <a:lnSpc>
          <a:spcPct val="90000"/>
        </a:lnSpc>
        <a:spcBef>
          <a:spcPts val="100"/>
        </a:spcBef>
        <a:spcAft>
          <a:spcPts val="100"/>
        </a:spcAft>
        <a:buClr>
          <a:schemeClr val="accent1"/>
        </a:buClr>
        <a:buFont typeface="Museo Sans For Dell" pitchFamily="2" charset="0"/>
        <a:buChar char="–"/>
        <a:defRPr sz="1800" baseline="0">
          <a:solidFill>
            <a:schemeClr val="bg2"/>
          </a:solidFill>
          <a:latin typeface="Museo Sans For Dell" pitchFamily="2" charset="0"/>
          <a:ea typeface="Museo Sans For Dell" pitchFamily="2" charset="0"/>
        </a:defRPr>
      </a:lvl2pPr>
      <a:lvl3pPr marL="909638" indent="-220663" algn="l" rtl="0" eaLnBrk="1" fontAlgn="base" hangingPunct="1">
        <a:lnSpc>
          <a:spcPct val="90000"/>
        </a:lnSpc>
        <a:spcBef>
          <a:spcPts val="100"/>
        </a:spcBef>
        <a:spcAft>
          <a:spcPts val="100"/>
        </a:spcAft>
        <a:buClr>
          <a:schemeClr val="accent1"/>
        </a:buClr>
        <a:buFont typeface="Museo Sans For Dell" pitchFamily="2" charset="0"/>
        <a:buChar char="›"/>
        <a:defRPr sz="1600" baseline="0">
          <a:solidFill>
            <a:schemeClr val="bg2"/>
          </a:solidFill>
          <a:latin typeface="Museo Sans For Dell" pitchFamily="2" charset="0"/>
          <a:ea typeface="Museo Sans For Dell" pitchFamily="2" charset="0"/>
        </a:defRPr>
      </a:lvl3pPr>
      <a:lvl4pPr marL="1246188" indent="-222250" algn="l" rtl="0" eaLnBrk="1" fontAlgn="base" hangingPunct="1">
        <a:lnSpc>
          <a:spcPct val="90000"/>
        </a:lnSpc>
        <a:spcBef>
          <a:spcPts val="100"/>
        </a:spcBef>
        <a:spcAft>
          <a:spcPts val="100"/>
        </a:spcAft>
        <a:buClr>
          <a:schemeClr val="accent1"/>
        </a:buClr>
        <a:buFont typeface="Museo For Dell 300" pitchFamily="50" charset="0"/>
        <a:buChar char="–"/>
        <a:defRPr sz="1400">
          <a:solidFill>
            <a:schemeClr val="bg2"/>
          </a:solidFill>
          <a:latin typeface="Museo Sans For Dell" pitchFamily="2" charset="0"/>
          <a:ea typeface="Museo Sans For Dell" pitchFamily="2" charset="0"/>
        </a:defRPr>
      </a:lvl4pPr>
      <a:lvl5pPr marL="1608138" indent="-236538" algn="l" rtl="0" eaLnBrk="1" fontAlgn="base" hangingPunct="1">
        <a:lnSpc>
          <a:spcPct val="90000"/>
        </a:lnSpc>
        <a:spcBef>
          <a:spcPts val="800"/>
        </a:spcBef>
        <a:spcAft>
          <a:spcPct val="0"/>
        </a:spcAft>
        <a:buClr>
          <a:schemeClr val="bg1"/>
        </a:buClr>
        <a:buFont typeface="Museo For Dell 300" pitchFamily="50" charset="0"/>
        <a:buChar char="–"/>
        <a:defRPr sz="1800">
          <a:solidFill>
            <a:schemeClr val="bg2"/>
          </a:solidFill>
          <a:latin typeface="Museo Sans For Dell" pitchFamily="2" charset="0"/>
          <a:ea typeface="Museo Sans For Dell" pitchFamily="2" charset="0"/>
        </a:defRPr>
      </a:lvl5pPr>
      <a:lvl6pPr marL="20653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6pPr>
      <a:lvl7pPr marL="25225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7pPr>
      <a:lvl8pPr marL="29797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8pPr>
      <a:lvl9pPr marL="34369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028" name="Title Placeholder 21"/>
          <p:cNvSpPr>
            <a:spLocks noGrp="1"/>
          </p:cNvSpPr>
          <p:nvPr>
            <p:ph type="title"/>
          </p:nvPr>
        </p:nvSpPr>
        <p:spPr bwMode="auto">
          <a:xfrm>
            <a:off x="457200" y="261562"/>
            <a:ext cx="8229600" cy="85039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title style</a:t>
            </a:r>
            <a:br>
              <a:rPr lang="en-US" dirty="0" smtClean="0"/>
            </a:br>
            <a:endParaRPr lang="en-US" dirty="0" smtClean="0"/>
          </a:p>
        </p:txBody>
      </p:sp>
      <p:sp>
        <p:nvSpPr>
          <p:cNvPr id="1029" name="Text Placeholder 12"/>
          <p:cNvSpPr>
            <a:spLocks noGrp="1"/>
          </p:cNvSpPr>
          <p:nvPr>
            <p:ph type="body" idx="1"/>
          </p:nvPr>
        </p:nvSpPr>
        <p:spPr bwMode="auto">
          <a:xfrm>
            <a:off x="457200" y="1280160"/>
            <a:ext cx="8229600" cy="4754880"/>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2"/>
            <a:endParaRPr lang="en-US" dirty="0" smtClean="0"/>
          </a:p>
        </p:txBody>
      </p:sp>
      <p:sp>
        <p:nvSpPr>
          <p:cNvPr id="4" name="TextBox 3"/>
          <p:cNvSpPr txBox="1"/>
          <p:nvPr/>
        </p:nvSpPr>
        <p:spPr bwMode="black">
          <a:xfrm>
            <a:off x="5350331" y="6478945"/>
            <a:ext cx="2743200" cy="153888"/>
          </a:xfrm>
          <a:prstGeom prst="rect">
            <a:avLst/>
          </a:prstGeom>
          <a:noFill/>
        </p:spPr>
        <p:txBody>
          <a:bodyPr lIns="0" tIns="0" rIns="0" bIns="0">
            <a:prstTxWarp prst="textNoShape">
              <a:avLst/>
            </a:prstTxWarp>
            <a:spAutoFit/>
          </a:bodyPr>
          <a:lstStyle/>
          <a:p>
            <a:pPr algn="r"/>
            <a:r>
              <a:rPr lang="en-US" sz="1000" dirty="0" smtClean="0">
                <a:solidFill>
                  <a:srgbClr val="000000">
                    <a:lumMod val="60000"/>
                    <a:lumOff val="40000"/>
                  </a:srgbClr>
                </a:solidFill>
                <a:latin typeface="Museo Sans For Dell"/>
              </a:rPr>
              <a:t>Americas Logistics</a:t>
            </a:r>
            <a:endParaRPr lang="en-US" sz="1000" dirty="0">
              <a:solidFill>
                <a:srgbClr val="000000">
                  <a:lumMod val="60000"/>
                  <a:lumOff val="40000"/>
                </a:srgbClr>
              </a:solidFill>
              <a:latin typeface="Museo Sans For Dell"/>
            </a:endParaRPr>
          </a:p>
        </p:txBody>
      </p:sp>
      <p:pic>
        <p:nvPicPr>
          <p:cNvPr id="6" name="Picture 5" descr="dell_gray_logo.png"/>
          <p:cNvPicPr>
            <a:picLocks noChangeAspect="1"/>
          </p:cNvPicPr>
          <p:nvPr/>
        </p:nvPicPr>
        <p:blipFill>
          <a:blip r:embed="rId9" cstate="screen"/>
          <a:stretch>
            <a:fillRect/>
          </a:stretch>
        </p:blipFill>
        <p:spPr>
          <a:xfrm>
            <a:off x="8193024" y="6226683"/>
            <a:ext cx="573025" cy="573025"/>
          </a:xfrm>
          <a:prstGeom prst="rect">
            <a:avLst/>
          </a:prstGeom>
        </p:spPr>
      </p:pic>
      <p:sp>
        <p:nvSpPr>
          <p:cNvPr id="7" name="Footer Placeholder 4"/>
          <p:cNvSpPr>
            <a:spLocks noGrp="1"/>
          </p:cNvSpPr>
          <p:nvPr>
            <p:ph type="ftr" sz="quarter" idx="3"/>
          </p:nvPr>
        </p:nvSpPr>
        <p:spPr>
          <a:xfrm>
            <a:off x="742950" y="6473335"/>
            <a:ext cx="1885950" cy="152400"/>
          </a:xfrm>
          <a:prstGeom prst="rect">
            <a:avLst/>
          </a:prstGeom>
        </p:spPr>
        <p:txBody>
          <a:bodyPr vert="horz" lIns="0" tIns="0" rIns="91440" bIns="0" rtlCol="0" anchor="ctr"/>
          <a:lstStyle>
            <a:lvl1pPr algn="l">
              <a:defRPr sz="1000">
                <a:solidFill>
                  <a:schemeClr val="bg2">
                    <a:lumMod val="60000"/>
                    <a:lumOff val="40000"/>
                  </a:schemeClr>
                </a:solidFill>
                <a:latin typeface="Museo Sans For Dell" pitchFamily="2" charset="0"/>
              </a:defRPr>
            </a:lvl1pPr>
          </a:lstStyle>
          <a:p>
            <a:r>
              <a:rPr lang="en-US" dirty="0" smtClean="0">
                <a:solidFill>
                  <a:srgbClr val="000000">
                    <a:lumMod val="60000"/>
                    <a:lumOff val="40000"/>
                  </a:srgbClr>
                </a:solidFill>
              </a:rPr>
              <a:t>Confidential</a:t>
            </a:r>
            <a:endParaRPr lang="en-US" dirty="0">
              <a:solidFill>
                <a:srgbClr val="000000">
                  <a:lumMod val="60000"/>
                  <a:lumOff val="40000"/>
                </a:srgbClr>
              </a:solidFill>
            </a:endParaRPr>
          </a:p>
        </p:txBody>
      </p:sp>
      <p:sp>
        <p:nvSpPr>
          <p:cNvPr id="8" name="Slide Number Placeholder 5"/>
          <p:cNvSpPr>
            <a:spLocks noGrp="1"/>
          </p:cNvSpPr>
          <p:nvPr>
            <p:ph type="sldNum" sz="quarter" idx="4"/>
          </p:nvPr>
        </p:nvSpPr>
        <p:spPr>
          <a:xfrm>
            <a:off x="435536" y="6475487"/>
            <a:ext cx="260349" cy="152399"/>
          </a:xfrm>
          <a:prstGeom prst="rect">
            <a:avLst/>
          </a:prstGeom>
        </p:spPr>
        <p:txBody>
          <a:bodyPr vert="horz" lIns="0" tIns="0" rIns="91440" bIns="0" rtlCol="0" anchor="ctr"/>
          <a:lstStyle>
            <a:lvl1pPr algn="l">
              <a:defRPr sz="900">
                <a:solidFill>
                  <a:schemeClr val="bg2">
                    <a:lumMod val="60000"/>
                    <a:lumOff val="40000"/>
                  </a:schemeClr>
                </a:solidFill>
                <a:latin typeface="Museo Sans For Dell" pitchFamily="2" charset="0"/>
              </a:defRPr>
            </a:lvl1pPr>
          </a:lstStyle>
          <a:p>
            <a:fld id="{DBD5246C-868F-410A-AE52-FE248EDADC46}" type="slidenum">
              <a:rPr lang="en-US" smtClean="0">
                <a:solidFill>
                  <a:srgbClr val="000000">
                    <a:lumMod val="60000"/>
                    <a:lumOff val="40000"/>
                  </a:srgbClr>
                </a:solidFill>
              </a:rPr>
              <a:pPr/>
              <a:t>‹#›</a:t>
            </a:fld>
            <a:endParaRPr lang="en-US" dirty="0">
              <a:solidFill>
                <a:srgbClr val="000000">
                  <a:lumMod val="60000"/>
                  <a:lumOff val="40000"/>
                </a:srgbClr>
              </a:solidFill>
            </a:endParaRPr>
          </a:p>
        </p:txBody>
      </p:sp>
      <p:sp>
        <p:nvSpPr>
          <p:cNvPr id="10" name="Date Placeholder 8"/>
          <p:cNvSpPr>
            <a:spLocks noGrp="1"/>
          </p:cNvSpPr>
          <p:nvPr>
            <p:ph type="dt" sz="half" idx="2"/>
          </p:nvPr>
        </p:nvSpPr>
        <p:spPr>
          <a:xfrm>
            <a:off x="1828800" y="6472856"/>
            <a:ext cx="914401" cy="152399"/>
          </a:xfrm>
          <a:prstGeom prst="rect">
            <a:avLst/>
          </a:prstGeom>
        </p:spPr>
        <p:txBody>
          <a:bodyPr vert="horz" lIns="91440" tIns="45720" rIns="91440" bIns="45720" rtlCol="0" anchor="ctr"/>
          <a:lstStyle>
            <a:lvl1pPr algn="l" rtl="0" fontAlgn="base">
              <a:spcBef>
                <a:spcPct val="0"/>
              </a:spcBef>
              <a:spcAft>
                <a:spcPct val="0"/>
              </a:spcAft>
              <a:defRPr lang="en-US" sz="1000" kern="1200" smtClean="0">
                <a:solidFill>
                  <a:schemeClr val="bg2">
                    <a:lumMod val="60000"/>
                    <a:lumOff val="40000"/>
                  </a:schemeClr>
                </a:solidFill>
                <a:latin typeface="Museo Sans For Dell" pitchFamily="2" charset="0"/>
                <a:ea typeface="+mn-ea"/>
                <a:cs typeface="+mn-cs"/>
              </a:defRPr>
            </a:lvl1pPr>
          </a:lstStyle>
          <a:p>
            <a:fld id="{496D0BA0-97A1-4BC8-8CF3-B745440C6559}" type="datetime1">
              <a:rPr>
                <a:solidFill>
                  <a:srgbClr val="000000">
                    <a:lumMod val="60000"/>
                    <a:lumOff val="40000"/>
                  </a:srgbClr>
                </a:solidFill>
              </a:rPr>
              <a:pPr/>
              <a:t>6/28/2011</a:t>
            </a:fld>
            <a:endParaRPr dirty="0">
              <a:solidFill>
                <a:srgbClr val="000000">
                  <a:lumMod val="60000"/>
                  <a:lumOff val="40000"/>
                </a:srgbClr>
              </a:solidFill>
            </a:endParaRPr>
          </a:p>
        </p:txBody>
      </p:sp>
    </p:spTree>
  </p:cSld>
  <p:clrMap bg1="dk2" tx1="lt1" bg2="dk1" tx2="lt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Lst>
  <p:transition spd="med">
    <p:wipe dir="r"/>
  </p:transition>
  <p:timing>
    <p:tnLst>
      <p:par>
        <p:cTn id="1" dur="indefinite" restart="never" nodeType="tmRoot"/>
      </p:par>
    </p:tnLst>
  </p:timing>
  <p:hf hdr="0"/>
  <p:txStyles>
    <p:titleStyle>
      <a:lvl1pPr algn="l" rtl="0" eaLnBrk="1" fontAlgn="base" hangingPunct="1">
        <a:lnSpc>
          <a:spcPct val="90000"/>
        </a:lnSpc>
        <a:spcBef>
          <a:spcPct val="0"/>
        </a:spcBef>
        <a:spcAft>
          <a:spcPct val="0"/>
        </a:spcAft>
        <a:defRPr sz="3200" b="0" cap="none" baseline="0">
          <a:solidFill>
            <a:schemeClr val="accent1"/>
          </a:solidFill>
          <a:latin typeface="Museo For Dell" pitchFamily="2" charset="0"/>
          <a:ea typeface="Museo For Dell" pitchFamily="2" charset="0"/>
          <a:cs typeface="+mj-cs"/>
        </a:defRPr>
      </a:lvl1pPr>
      <a:lvl2pPr algn="l" rtl="0" eaLnBrk="1" fontAlgn="base" hangingPunct="1">
        <a:lnSpc>
          <a:spcPct val="80000"/>
        </a:lnSpc>
        <a:spcBef>
          <a:spcPct val="0"/>
        </a:spcBef>
        <a:spcAft>
          <a:spcPct val="0"/>
        </a:spcAft>
        <a:defRPr sz="3200" b="1">
          <a:solidFill>
            <a:schemeClr val="accent1"/>
          </a:solidFill>
          <a:latin typeface="Arial Black" pitchFamily="34" charset="0"/>
        </a:defRPr>
      </a:lvl2pPr>
      <a:lvl3pPr algn="l" rtl="0" eaLnBrk="1" fontAlgn="base" hangingPunct="1">
        <a:lnSpc>
          <a:spcPct val="80000"/>
        </a:lnSpc>
        <a:spcBef>
          <a:spcPct val="0"/>
        </a:spcBef>
        <a:spcAft>
          <a:spcPct val="0"/>
        </a:spcAft>
        <a:defRPr sz="3200" b="1">
          <a:solidFill>
            <a:schemeClr val="accent1"/>
          </a:solidFill>
          <a:latin typeface="Arial Black" pitchFamily="34" charset="0"/>
        </a:defRPr>
      </a:lvl3pPr>
      <a:lvl4pPr algn="l" rtl="0" eaLnBrk="1" fontAlgn="base" hangingPunct="1">
        <a:lnSpc>
          <a:spcPct val="80000"/>
        </a:lnSpc>
        <a:spcBef>
          <a:spcPct val="0"/>
        </a:spcBef>
        <a:spcAft>
          <a:spcPct val="0"/>
        </a:spcAft>
        <a:defRPr sz="3200" b="1">
          <a:solidFill>
            <a:schemeClr val="accent1"/>
          </a:solidFill>
          <a:latin typeface="Arial Black" pitchFamily="34" charset="0"/>
        </a:defRPr>
      </a:lvl4pPr>
      <a:lvl5pPr algn="l" rtl="0" eaLnBrk="1" fontAlgn="base" hangingPunct="1">
        <a:lnSpc>
          <a:spcPct val="80000"/>
        </a:lnSpc>
        <a:spcBef>
          <a:spcPct val="0"/>
        </a:spcBef>
        <a:spcAft>
          <a:spcPct val="0"/>
        </a:spcAft>
        <a:defRPr sz="3200" b="1">
          <a:solidFill>
            <a:schemeClr val="accent1"/>
          </a:solidFill>
          <a:latin typeface="Arial Black" pitchFamily="34" charset="0"/>
        </a:defRPr>
      </a:lvl5pPr>
      <a:lvl6pPr marL="457200" algn="l" rtl="0" eaLnBrk="1" fontAlgn="base" hangingPunct="1">
        <a:lnSpc>
          <a:spcPct val="70000"/>
        </a:lnSpc>
        <a:spcBef>
          <a:spcPct val="0"/>
        </a:spcBef>
        <a:spcAft>
          <a:spcPct val="0"/>
        </a:spcAft>
        <a:defRPr sz="4400" b="1">
          <a:solidFill>
            <a:schemeClr val="accent1"/>
          </a:solidFill>
          <a:latin typeface="Arial Black" pitchFamily="34" charset="0"/>
        </a:defRPr>
      </a:lvl6pPr>
      <a:lvl7pPr marL="914400" algn="l" rtl="0" eaLnBrk="1" fontAlgn="base" hangingPunct="1">
        <a:lnSpc>
          <a:spcPct val="70000"/>
        </a:lnSpc>
        <a:spcBef>
          <a:spcPct val="0"/>
        </a:spcBef>
        <a:spcAft>
          <a:spcPct val="0"/>
        </a:spcAft>
        <a:defRPr sz="4400" b="1">
          <a:solidFill>
            <a:schemeClr val="accent1"/>
          </a:solidFill>
          <a:latin typeface="Arial Black" pitchFamily="34" charset="0"/>
        </a:defRPr>
      </a:lvl7pPr>
      <a:lvl8pPr marL="1371600" algn="l" rtl="0" eaLnBrk="1" fontAlgn="base" hangingPunct="1">
        <a:lnSpc>
          <a:spcPct val="70000"/>
        </a:lnSpc>
        <a:spcBef>
          <a:spcPct val="0"/>
        </a:spcBef>
        <a:spcAft>
          <a:spcPct val="0"/>
        </a:spcAft>
        <a:defRPr sz="4400" b="1">
          <a:solidFill>
            <a:schemeClr val="accent1"/>
          </a:solidFill>
          <a:latin typeface="Arial Black" pitchFamily="34" charset="0"/>
        </a:defRPr>
      </a:lvl8pPr>
      <a:lvl9pPr marL="1828800" algn="l" rtl="0" eaLnBrk="1" fontAlgn="base" hangingPunct="1">
        <a:lnSpc>
          <a:spcPct val="70000"/>
        </a:lnSpc>
        <a:spcBef>
          <a:spcPct val="0"/>
        </a:spcBef>
        <a:spcAft>
          <a:spcPct val="0"/>
        </a:spcAft>
        <a:defRPr sz="4400" b="1">
          <a:solidFill>
            <a:schemeClr val="accent1"/>
          </a:solidFill>
          <a:latin typeface="Arial Black" pitchFamily="34" charset="0"/>
        </a:defRPr>
      </a:lvl9pPr>
    </p:titleStyle>
    <p:bodyStyle>
      <a:lvl1pPr marL="228600" indent="-228600" algn="l" rtl="0" eaLnBrk="1" fontAlgn="base" hangingPunct="1">
        <a:lnSpc>
          <a:spcPct val="90000"/>
        </a:lnSpc>
        <a:spcBef>
          <a:spcPts val="100"/>
        </a:spcBef>
        <a:spcAft>
          <a:spcPts val="100"/>
        </a:spcAft>
        <a:buClr>
          <a:schemeClr val="accent1"/>
        </a:buClr>
        <a:buFont typeface="Arial" pitchFamily="34" charset="0"/>
        <a:buChar char="•"/>
        <a:defRPr sz="2000">
          <a:solidFill>
            <a:schemeClr val="bg2"/>
          </a:solidFill>
          <a:latin typeface="Museo Sans For Dell" pitchFamily="2" charset="0"/>
          <a:ea typeface="Museo Sans For Dell" pitchFamily="2" charset="0"/>
          <a:cs typeface="+mn-cs"/>
        </a:defRPr>
      </a:lvl1pPr>
      <a:lvl2pPr marL="574675" indent="-223838" algn="l" rtl="0" eaLnBrk="1" fontAlgn="base" hangingPunct="1">
        <a:lnSpc>
          <a:spcPct val="90000"/>
        </a:lnSpc>
        <a:spcBef>
          <a:spcPts val="100"/>
        </a:spcBef>
        <a:spcAft>
          <a:spcPts val="100"/>
        </a:spcAft>
        <a:buClr>
          <a:schemeClr val="accent1"/>
        </a:buClr>
        <a:buFont typeface="Museo Sans For Dell" pitchFamily="2" charset="0"/>
        <a:buChar char="–"/>
        <a:defRPr sz="1800" baseline="0">
          <a:solidFill>
            <a:schemeClr val="bg2"/>
          </a:solidFill>
          <a:latin typeface="Museo Sans For Dell" pitchFamily="2" charset="0"/>
          <a:ea typeface="Museo Sans For Dell" pitchFamily="2" charset="0"/>
        </a:defRPr>
      </a:lvl2pPr>
      <a:lvl3pPr marL="909638" indent="-220663" algn="l" rtl="0" eaLnBrk="1" fontAlgn="base" hangingPunct="1">
        <a:lnSpc>
          <a:spcPct val="90000"/>
        </a:lnSpc>
        <a:spcBef>
          <a:spcPts val="100"/>
        </a:spcBef>
        <a:spcAft>
          <a:spcPts val="100"/>
        </a:spcAft>
        <a:buClr>
          <a:schemeClr val="accent1"/>
        </a:buClr>
        <a:buFont typeface="Museo Sans For Dell" pitchFamily="2" charset="0"/>
        <a:buChar char="›"/>
        <a:defRPr sz="1600" baseline="0">
          <a:solidFill>
            <a:schemeClr val="bg2"/>
          </a:solidFill>
          <a:latin typeface="Museo Sans For Dell" pitchFamily="2" charset="0"/>
          <a:ea typeface="Museo Sans For Dell" pitchFamily="2" charset="0"/>
        </a:defRPr>
      </a:lvl3pPr>
      <a:lvl4pPr marL="1246188" indent="-222250" algn="l" rtl="0" eaLnBrk="1" fontAlgn="base" hangingPunct="1">
        <a:lnSpc>
          <a:spcPct val="90000"/>
        </a:lnSpc>
        <a:spcBef>
          <a:spcPts val="100"/>
        </a:spcBef>
        <a:spcAft>
          <a:spcPts val="100"/>
        </a:spcAft>
        <a:buClr>
          <a:schemeClr val="accent1"/>
        </a:buClr>
        <a:buFont typeface="Museo For Dell 300" pitchFamily="50" charset="0"/>
        <a:buChar char="–"/>
        <a:defRPr sz="1400">
          <a:solidFill>
            <a:schemeClr val="bg2"/>
          </a:solidFill>
          <a:latin typeface="Museo Sans For Dell" pitchFamily="2" charset="0"/>
          <a:ea typeface="Museo Sans For Dell" pitchFamily="2" charset="0"/>
        </a:defRPr>
      </a:lvl4pPr>
      <a:lvl5pPr marL="1608138" indent="-236538" algn="l" rtl="0" eaLnBrk="1" fontAlgn="base" hangingPunct="1">
        <a:lnSpc>
          <a:spcPct val="90000"/>
        </a:lnSpc>
        <a:spcBef>
          <a:spcPts val="800"/>
        </a:spcBef>
        <a:spcAft>
          <a:spcPct val="0"/>
        </a:spcAft>
        <a:buClr>
          <a:schemeClr val="bg1"/>
        </a:buClr>
        <a:buFont typeface="Museo For Dell 300" pitchFamily="50" charset="0"/>
        <a:buChar char="–"/>
        <a:defRPr sz="1800">
          <a:solidFill>
            <a:schemeClr val="bg2"/>
          </a:solidFill>
          <a:latin typeface="Museo Sans For Dell" pitchFamily="2" charset="0"/>
          <a:ea typeface="Museo Sans For Dell" pitchFamily="2" charset="0"/>
        </a:defRPr>
      </a:lvl5pPr>
      <a:lvl6pPr marL="20653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6pPr>
      <a:lvl7pPr marL="25225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7pPr>
      <a:lvl8pPr marL="29797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8pPr>
      <a:lvl9pPr marL="3436938" indent="-236538" algn="l" rtl="0" eaLnBrk="1" fontAlgn="base" hangingPunct="1">
        <a:lnSpc>
          <a:spcPct val="95000"/>
        </a:lnSpc>
        <a:spcBef>
          <a:spcPct val="30000"/>
        </a:spcBef>
        <a:spcAft>
          <a:spcPct val="0"/>
        </a:spcAft>
        <a:buClr>
          <a:schemeClr val="accent1"/>
        </a:buClr>
        <a:buFont typeface="Arial" charset="0"/>
        <a:buChar char="–"/>
        <a:defRPr sz="16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435536" y="6348875"/>
            <a:ext cx="260349" cy="152399"/>
          </a:xfrm>
        </p:spPr>
        <p:txBody>
          <a:bodyPr/>
          <a:lstStyle/>
          <a:p>
            <a:fld id="{DBD5246C-868F-410A-AE52-FE248EDADC46}" type="slidenum">
              <a:rPr lang="en-US" smtClean="0"/>
              <a:pPr/>
              <a:t>2</a:t>
            </a:fld>
            <a:endParaRPr lang="en-US" dirty="0"/>
          </a:p>
        </p:txBody>
      </p:sp>
      <p:sp>
        <p:nvSpPr>
          <p:cNvPr id="5" name="Footer Placeholder 4"/>
          <p:cNvSpPr>
            <a:spLocks noGrp="1"/>
          </p:cNvSpPr>
          <p:nvPr>
            <p:ph type="ftr" sz="quarter" idx="3"/>
          </p:nvPr>
        </p:nvSpPr>
        <p:spPr>
          <a:xfrm>
            <a:off x="742950" y="6346723"/>
            <a:ext cx="1885950" cy="152400"/>
          </a:xfrm>
        </p:spPr>
        <p:txBody>
          <a:bodyPr/>
          <a:lstStyle/>
          <a:p>
            <a:r>
              <a:rPr lang="en-US" smtClean="0"/>
              <a:t>Confidential</a:t>
            </a:r>
            <a:endParaRPr lang="en-US" dirty="0"/>
          </a:p>
        </p:txBody>
      </p:sp>
      <p:sp>
        <p:nvSpPr>
          <p:cNvPr id="6" name="Title 5"/>
          <p:cNvSpPr>
            <a:spLocks noGrp="1"/>
          </p:cNvSpPr>
          <p:nvPr>
            <p:ph type="title"/>
          </p:nvPr>
        </p:nvSpPr>
        <p:spPr/>
        <p:txBody>
          <a:bodyPr/>
          <a:lstStyle/>
          <a:p>
            <a:r>
              <a:rPr lang="en-US" dirty="0" smtClean="0"/>
              <a:t>Georgia Tech Student Projects</a:t>
            </a:r>
            <a:endParaRPr lang="en-US" dirty="0"/>
          </a:p>
        </p:txBody>
      </p:sp>
      <p:sp>
        <p:nvSpPr>
          <p:cNvPr id="7" name="Date Placeholder 6"/>
          <p:cNvSpPr>
            <a:spLocks noGrp="1"/>
          </p:cNvSpPr>
          <p:nvPr>
            <p:ph type="dt" sz="half" idx="2"/>
          </p:nvPr>
        </p:nvSpPr>
        <p:spPr>
          <a:xfrm>
            <a:off x="1828800" y="6345580"/>
            <a:ext cx="914401" cy="152399"/>
          </a:xfrm>
        </p:spPr>
        <p:txBody>
          <a:bodyPr/>
          <a:lstStyle/>
          <a:p>
            <a:fld id="{A1BD0CCE-4CF1-4416-AC93-D16C31AA61FF}" type="datetime1">
              <a:rPr lang="en-US" smtClean="0"/>
              <a:pPr/>
              <a:t>9/7/2011</a:t>
            </a:fld>
            <a:endParaRPr lang="en-US" dirty="0"/>
          </a:p>
        </p:txBody>
      </p:sp>
      <p:sp>
        <p:nvSpPr>
          <p:cNvPr id="9" name="TextBox 8"/>
          <p:cNvSpPr txBox="1"/>
          <p:nvPr/>
        </p:nvSpPr>
        <p:spPr>
          <a:xfrm>
            <a:off x="368481" y="634200"/>
            <a:ext cx="7005316" cy="424732"/>
          </a:xfrm>
          <a:prstGeom prst="rect">
            <a:avLst/>
          </a:prstGeom>
          <a:noFill/>
        </p:spPr>
        <p:txBody>
          <a:bodyPr wrap="none" rtlCol="0">
            <a:spAutoFit/>
          </a:bodyPr>
          <a:lstStyle/>
          <a:p>
            <a:pPr>
              <a:lnSpc>
                <a:spcPct val="90000"/>
              </a:lnSpc>
              <a:spcBef>
                <a:spcPts val="100"/>
              </a:spcBef>
              <a:spcAft>
                <a:spcPts val="100"/>
              </a:spcAft>
              <a:buClr>
                <a:schemeClr val="bg1"/>
              </a:buClr>
            </a:pPr>
            <a:r>
              <a:rPr lang="en-US" dirty="0" smtClean="0">
                <a:solidFill>
                  <a:schemeClr val="tx2">
                    <a:lumMod val="65000"/>
                  </a:schemeClr>
                </a:solidFill>
                <a:latin typeface="+mn-lt"/>
              </a:rPr>
              <a:t>1.  3</a:t>
            </a:r>
            <a:r>
              <a:rPr lang="en-US" baseline="30000" dirty="0" smtClean="0">
                <a:solidFill>
                  <a:schemeClr val="tx2">
                    <a:lumMod val="65000"/>
                  </a:schemeClr>
                </a:solidFill>
                <a:latin typeface="+mn-lt"/>
              </a:rPr>
              <a:t>rd</a:t>
            </a:r>
            <a:r>
              <a:rPr lang="en-US" dirty="0" smtClean="0">
                <a:solidFill>
                  <a:schemeClr val="tx2">
                    <a:lumMod val="65000"/>
                  </a:schemeClr>
                </a:solidFill>
                <a:latin typeface="+mn-lt"/>
              </a:rPr>
              <a:t> Party S&amp;P Domestic Network Optimization</a:t>
            </a:r>
          </a:p>
        </p:txBody>
      </p:sp>
      <p:sp>
        <p:nvSpPr>
          <p:cNvPr id="10" name="TextBox 9"/>
          <p:cNvSpPr txBox="1"/>
          <p:nvPr/>
        </p:nvSpPr>
        <p:spPr>
          <a:xfrm>
            <a:off x="300247" y="1055275"/>
            <a:ext cx="2444900"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Annual Spend: </a:t>
            </a:r>
            <a:r>
              <a:rPr lang="en-US" sz="1600" dirty="0" smtClean="0">
                <a:solidFill>
                  <a:schemeClr val="bg2"/>
                </a:solidFill>
                <a:latin typeface="+mn-lt"/>
              </a:rPr>
              <a:t>$113MM </a:t>
            </a:r>
          </a:p>
        </p:txBody>
      </p:sp>
      <p:sp>
        <p:nvSpPr>
          <p:cNvPr id="11" name="TextBox 10"/>
          <p:cNvSpPr txBox="1"/>
          <p:nvPr/>
        </p:nvSpPr>
        <p:spPr>
          <a:xfrm>
            <a:off x="302519" y="1314759"/>
            <a:ext cx="5480603"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Business Overview: </a:t>
            </a:r>
            <a:r>
              <a:rPr lang="en-US" sz="1600" dirty="0" smtClean="0">
                <a:solidFill>
                  <a:schemeClr val="bg2"/>
                </a:solidFill>
                <a:latin typeface="+mn-lt"/>
              </a:rPr>
              <a:t>~5.1M shipments, 95% parcel, 5% LTL</a:t>
            </a:r>
          </a:p>
        </p:txBody>
      </p:sp>
      <p:sp>
        <p:nvSpPr>
          <p:cNvPr id="12" name="TextBox 11"/>
          <p:cNvSpPr txBox="1"/>
          <p:nvPr/>
        </p:nvSpPr>
        <p:spPr>
          <a:xfrm>
            <a:off x="304791" y="1589991"/>
            <a:ext cx="8612101" cy="561179"/>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Shipping Origins:  </a:t>
            </a:r>
            <a:r>
              <a:rPr lang="en-US" sz="1600" dirty="0" smtClean="0">
                <a:solidFill>
                  <a:schemeClr val="bg2"/>
                </a:solidFill>
                <a:latin typeface="+mn-lt"/>
              </a:rPr>
              <a:t>Third Party Distributors throughout US, ~ 6 major </a:t>
            </a:r>
            <a:r>
              <a:rPr lang="en-US" sz="1600" dirty="0" err="1" smtClean="0">
                <a:solidFill>
                  <a:schemeClr val="bg2"/>
                </a:solidFill>
                <a:latin typeface="+mn-lt"/>
              </a:rPr>
              <a:t>Distis</a:t>
            </a:r>
            <a:r>
              <a:rPr lang="en-US" sz="1600" dirty="0" smtClean="0">
                <a:solidFill>
                  <a:schemeClr val="bg2"/>
                </a:solidFill>
                <a:latin typeface="+mn-lt"/>
              </a:rPr>
              <a:t> and 4-5 sites ea.</a:t>
            </a:r>
          </a:p>
          <a:p>
            <a:pPr>
              <a:lnSpc>
                <a:spcPct val="90000"/>
              </a:lnSpc>
              <a:spcBef>
                <a:spcPts val="100"/>
              </a:spcBef>
              <a:spcAft>
                <a:spcPts val="100"/>
              </a:spcAft>
              <a:buClr>
                <a:schemeClr val="bg1"/>
              </a:buClr>
            </a:pPr>
            <a:r>
              <a:rPr lang="en-US" sz="1600" dirty="0" smtClean="0">
                <a:solidFill>
                  <a:schemeClr val="bg2"/>
                </a:solidFill>
                <a:latin typeface="+mn-lt"/>
              </a:rPr>
              <a:t>(hundreds of sites in total)</a:t>
            </a:r>
          </a:p>
        </p:txBody>
      </p:sp>
      <p:sp>
        <p:nvSpPr>
          <p:cNvPr id="13" name="TextBox 12"/>
          <p:cNvSpPr txBox="1"/>
          <p:nvPr/>
        </p:nvSpPr>
        <p:spPr>
          <a:xfrm>
            <a:off x="314315" y="2304954"/>
            <a:ext cx="1420582"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Deliverables:</a:t>
            </a:r>
            <a:endParaRPr lang="en-US" sz="1600" dirty="0" smtClean="0">
              <a:solidFill>
                <a:schemeClr val="bg2"/>
              </a:solidFill>
              <a:latin typeface="+mn-lt"/>
            </a:endParaRPr>
          </a:p>
        </p:txBody>
      </p:sp>
      <p:sp>
        <p:nvSpPr>
          <p:cNvPr id="14" name="TextBox 13"/>
          <p:cNvSpPr txBox="1"/>
          <p:nvPr/>
        </p:nvSpPr>
        <p:spPr>
          <a:xfrm>
            <a:off x="395786" y="2546240"/>
            <a:ext cx="8621605" cy="3595856"/>
          </a:xfrm>
          <a:prstGeom prst="rect">
            <a:avLst/>
          </a:prstGeom>
          <a:noFill/>
        </p:spPr>
        <p:txBody>
          <a:bodyPr wrap="square" rtlCol="0">
            <a:spAutoFit/>
          </a:bodyPr>
          <a:lstStyle/>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For all major shipping origins, calculate the average and provide a histogram for both Parcel and LTL/HWA: </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Zone</a:t>
            </a:r>
            <a:r>
              <a:rPr lang="en-US" sz="1600" dirty="0" smtClean="0">
                <a:solidFill>
                  <a:schemeClr val="bg2"/>
                </a:solidFill>
                <a:latin typeface="+mn-lt"/>
              </a:rPr>
              <a:t> (average and histogram)</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Package Weight </a:t>
            </a:r>
            <a:r>
              <a:rPr lang="en-US" sz="1600" dirty="0" smtClean="0">
                <a:solidFill>
                  <a:schemeClr val="bg2"/>
                </a:solidFill>
                <a:latin typeface="+mn-lt"/>
              </a:rPr>
              <a:t>(shipment weight for LTL), (average and histogram)</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 pcs </a:t>
            </a:r>
            <a:r>
              <a:rPr lang="en-US" sz="1600" dirty="0" smtClean="0">
                <a:solidFill>
                  <a:schemeClr val="bg2"/>
                </a:solidFill>
                <a:latin typeface="+mn-lt"/>
              </a:rPr>
              <a:t>in shipment</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Cycle Time </a:t>
            </a:r>
            <a:r>
              <a:rPr lang="en-US" sz="1600" dirty="0" smtClean="0">
                <a:solidFill>
                  <a:schemeClr val="bg2"/>
                </a:solidFill>
                <a:latin typeface="+mn-lt"/>
              </a:rPr>
              <a:t>(Shipment to Delivery</a:t>
            </a:r>
          </a:p>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Map of average and 80</a:t>
            </a:r>
            <a:r>
              <a:rPr lang="en-US" sz="1600" baseline="30000" dirty="0" smtClean="0">
                <a:solidFill>
                  <a:schemeClr val="bg2"/>
                </a:solidFill>
                <a:latin typeface="+mn-lt"/>
              </a:rPr>
              <a:t>th</a:t>
            </a:r>
            <a:r>
              <a:rPr lang="en-US" sz="1600" dirty="0" smtClean="0">
                <a:solidFill>
                  <a:schemeClr val="bg2"/>
                </a:solidFill>
                <a:latin typeface="+mn-lt"/>
              </a:rPr>
              <a:t> percentile CT for each major shipping origin for parcel ground</a:t>
            </a:r>
          </a:p>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Evaluate the air to ground optimization for S&amp;P shipments.  E.g., for customers requesting 2</a:t>
            </a:r>
            <a:r>
              <a:rPr lang="en-US" sz="1600" baseline="30000" dirty="0" smtClean="0">
                <a:solidFill>
                  <a:schemeClr val="bg2"/>
                </a:solidFill>
                <a:latin typeface="+mn-lt"/>
              </a:rPr>
              <a:t>nd</a:t>
            </a:r>
            <a:r>
              <a:rPr lang="en-US" sz="1600" dirty="0" smtClean="0">
                <a:solidFill>
                  <a:schemeClr val="bg2"/>
                </a:solidFill>
                <a:latin typeface="+mn-lt"/>
              </a:rPr>
              <a:t> day delivery, how often is a ground service utilized? For next day delivery?  Also, what conclusions can be drawn about the air to ground optimization across major S&amp;P distributors like Ingram Micro, Tech Data, and D&amp;H?  </a:t>
            </a:r>
          </a:p>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Provide a thorough analysis of the S&amp;P networks and create an executive summary of the findings.  Identify best in class network utilization across distributors, opportunities to improve freight optimization (HWA to LTL, parcel express to ground), etc.</a:t>
            </a:r>
          </a:p>
        </p:txBody>
      </p:sp>
    </p:spTree>
    <p:extLst>
      <p:ext uri="{BB962C8B-B14F-4D97-AF65-F5344CB8AC3E}">
        <p14:creationId xmlns:p14="http://schemas.microsoft.com/office/powerpoint/2010/main" xmlns="" val="453331229"/>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435536" y="6348875"/>
            <a:ext cx="260349" cy="152399"/>
          </a:xfrm>
        </p:spPr>
        <p:txBody>
          <a:bodyPr/>
          <a:lstStyle/>
          <a:p>
            <a:fld id="{DBD5246C-868F-410A-AE52-FE248EDADC46}" type="slidenum">
              <a:rPr lang="en-US" smtClean="0"/>
              <a:pPr/>
              <a:t>3</a:t>
            </a:fld>
            <a:endParaRPr lang="en-US" dirty="0"/>
          </a:p>
        </p:txBody>
      </p:sp>
      <p:sp>
        <p:nvSpPr>
          <p:cNvPr id="5" name="Footer Placeholder 4"/>
          <p:cNvSpPr>
            <a:spLocks noGrp="1"/>
          </p:cNvSpPr>
          <p:nvPr>
            <p:ph type="ftr" sz="quarter" idx="3"/>
          </p:nvPr>
        </p:nvSpPr>
        <p:spPr>
          <a:xfrm>
            <a:off x="742950" y="6346723"/>
            <a:ext cx="1885950" cy="152400"/>
          </a:xfrm>
        </p:spPr>
        <p:txBody>
          <a:bodyPr/>
          <a:lstStyle/>
          <a:p>
            <a:r>
              <a:rPr lang="en-US" smtClean="0"/>
              <a:t>Confidential</a:t>
            </a:r>
            <a:endParaRPr lang="en-US" dirty="0"/>
          </a:p>
        </p:txBody>
      </p:sp>
      <p:sp>
        <p:nvSpPr>
          <p:cNvPr id="6" name="Title 5"/>
          <p:cNvSpPr>
            <a:spLocks noGrp="1"/>
          </p:cNvSpPr>
          <p:nvPr>
            <p:ph type="title"/>
          </p:nvPr>
        </p:nvSpPr>
        <p:spPr/>
        <p:txBody>
          <a:bodyPr/>
          <a:lstStyle/>
          <a:p>
            <a:r>
              <a:rPr lang="en-US" dirty="0" smtClean="0"/>
              <a:t>Georgia Tech Student Projects</a:t>
            </a:r>
            <a:endParaRPr lang="en-US" dirty="0"/>
          </a:p>
        </p:txBody>
      </p:sp>
      <p:sp>
        <p:nvSpPr>
          <p:cNvPr id="7" name="Date Placeholder 6"/>
          <p:cNvSpPr>
            <a:spLocks noGrp="1"/>
          </p:cNvSpPr>
          <p:nvPr>
            <p:ph type="dt" sz="half" idx="2"/>
          </p:nvPr>
        </p:nvSpPr>
        <p:spPr>
          <a:xfrm>
            <a:off x="1828800" y="6345580"/>
            <a:ext cx="914401" cy="152399"/>
          </a:xfrm>
        </p:spPr>
        <p:txBody>
          <a:bodyPr/>
          <a:lstStyle/>
          <a:p>
            <a:fld id="{A1BD0CCE-4CF1-4416-AC93-D16C31AA61FF}" type="datetime1">
              <a:rPr lang="en-US" smtClean="0"/>
              <a:pPr/>
              <a:t>9/7/2011</a:t>
            </a:fld>
            <a:endParaRPr lang="en-US" dirty="0"/>
          </a:p>
        </p:txBody>
      </p:sp>
      <p:sp>
        <p:nvSpPr>
          <p:cNvPr id="9" name="TextBox 8"/>
          <p:cNvSpPr txBox="1"/>
          <p:nvPr/>
        </p:nvSpPr>
        <p:spPr>
          <a:xfrm>
            <a:off x="368481" y="634200"/>
            <a:ext cx="6940939" cy="424732"/>
          </a:xfrm>
          <a:prstGeom prst="rect">
            <a:avLst/>
          </a:prstGeom>
          <a:noFill/>
        </p:spPr>
        <p:txBody>
          <a:bodyPr wrap="none" rtlCol="0">
            <a:spAutoFit/>
          </a:bodyPr>
          <a:lstStyle/>
          <a:p>
            <a:pPr>
              <a:lnSpc>
                <a:spcPct val="90000"/>
              </a:lnSpc>
              <a:spcBef>
                <a:spcPts val="100"/>
              </a:spcBef>
              <a:spcAft>
                <a:spcPts val="100"/>
              </a:spcAft>
              <a:buClr>
                <a:schemeClr val="bg1"/>
              </a:buClr>
            </a:pPr>
            <a:r>
              <a:rPr lang="en-US" dirty="0">
                <a:solidFill>
                  <a:schemeClr val="tx2">
                    <a:lumMod val="65000"/>
                  </a:schemeClr>
                </a:solidFill>
                <a:latin typeface="+mn-lt"/>
              </a:rPr>
              <a:t>2</a:t>
            </a:r>
            <a:r>
              <a:rPr lang="en-US" dirty="0" smtClean="0">
                <a:solidFill>
                  <a:schemeClr val="tx2">
                    <a:lumMod val="65000"/>
                  </a:schemeClr>
                </a:solidFill>
                <a:latin typeface="+mn-lt"/>
              </a:rPr>
              <a:t>.  Systems finished goods network optimization</a:t>
            </a:r>
          </a:p>
        </p:txBody>
      </p:sp>
      <p:sp>
        <p:nvSpPr>
          <p:cNvPr id="10" name="TextBox 9"/>
          <p:cNvSpPr txBox="1"/>
          <p:nvPr/>
        </p:nvSpPr>
        <p:spPr>
          <a:xfrm>
            <a:off x="300247" y="1055275"/>
            <a:ext cx="2496196"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Annual Spend: </a:t>
            </a:r>
            <a:r>
              <a:rPr lang="en-US" sz="1600" dirty="0" smtClean="0">
                <a:solidFill>
                  <a:schemeClr val="bg2"/>
                </a:solidFill>
                <a:latin typeface="+mn-lt"/>
              </a:rPr>
              <a:t>$269MM </a:t>
            </a:r>
          </a:p>
        </p:txBody>
      </p:sp>
      <p:sp>
        <p:nvSpPr>
          <p:cNvPr id="11" name="TextBox 10"/>
          <p:cNvSpPr txBox="1"/>
          <p:nvPr/>
        </p:nvSpPr>
        <p:spPr>
          <a:xfrm>
            <a:off x="302519" y="1314759"/>
            <a:ext cx="6651501"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Business Overview: </a:t>
            </a:r>
            <a:r>
              <a:rPr lang="en-US" sz="1600" dirty="0" smtClean="0">
                <a:solidFill>
                  <a:schemeClr val="bg2"/>
                </a:solidFill>
                <a:latin typeface="+mn-lt"/>
              </a:rPr>
              <a:t>21M shipments, 95% parcel, 4% LTL/HWA, &lt;1% TL</a:t>
            </a:r>
          </a:p>
        </p:txBody>
      </p:sp>
      <p:sp>
        <p:nvSpPr>
          <p:cNvPr id="12" name="TextBox 11"/>
          <p:cNvSpPr txBox="1"/>
          <p:nvPr/>
        </p:nvSpPr>
        <p:spPr>
          <a:xfrm>
            <a:off x="304791" y="1589991"/>
            <a:ext cx="7635680"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Shipping Origins:  </a:t>
            </a:r>
            <a:r>
              <a:rPr lang="en-US" sz="1600" dirty="0" smtClean="0">
                <a:solidFill>
                  <a:schemeClr val="bg2"/>
                </a:solidFill>
                <a:latin typeface="+mn-lt"/>
              </a:rPr>
              <a:t>4 major 3PL sites, 1 Dell factory, 1 Mexico ODM, 6 Asia ODMs</a:t>
            </a:r>
          </a:p>
        </p:txBody>
      </p:sp>
      <p:sp>
        <p:nvSpPr>
          <p:cNvPr id="13" name="TextBox 12"/>
          <p:cNvSpPr txBox="1"/>
          <p:nvPr/>
        </p:nvSpPr>
        <p:spPr>
          <a:xfrm>
            <a:off x="314315" y="2304954"/>
            <a:ext cx="1420582"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Deliverables:</a:t>
            </a:r>
            <a:endParaRPr lang="en-US" sz="1600" dirty="0" smtClean="0">
              <a:solidFill>
                <a:schemeClr val="bg2"/>
              </a:solidFill>
              <a:latin typeface="+mn-lt"/>
            </a:endParaRPr>
          </a:p>
        </p:txBody>
      </p:sp>
      <p:sp>
        <p:nvSpPr>
          <p:cNvPr id="14" name="TextBox 13"/>
          <p:cNvSpPr txBox="1"/>
          <p:nvPr/>
        </p:nvSpPr>
        <p:spPr>
          <a:xfrm>
            <a:off x="395786" y="2546240"/>
            <a:ext cx="8621605" cy="3868751"/>
          </a:xfrm>
          <a:prstGeom prst="rect">
            <a:avLst/>
          </a:prstGeom>
          <a:noFill/>
        </p:spPr>
        <p:txBody>
          <a:bodyPr wrap="square" rtlCol="0">
            <a:spAutoFit/>
          </a:bodyPr>
          <a:lstStyle/>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For all major shipping origins, calculate the average and provide a histogram for both Parcel and LTL/HWA: </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Zone</a:t>
            </a:r>
            <a:r>
              <a:rPr lang="en-US" sz="1600" dirty="0" smtClean="0">
                <a:solidFill>
                  <a:schemeClr val="bg2"/>
                </a:solidFill>
                <a:latin typeface="+mn-lt"/>
              </a:rPr>
              <a:t> (average and histogram)</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Package Weight </a:t>
            </a:r>
            <a:r>
              <a:rPr lang="en-US" sz="1600" dirty="0" smtClean="0">
                <a:solidFill>
                  <a:schemeClr val="bg2"/>
                </a:solidFill>
                <a:latin typeface="+mn-lt"/>
              </a:rPr>
              <a:t>(shipment weight for LTL), (average and histogram)</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 pcs </a:t>
            </a:r>
            <a:r>
              <a:rPr lang="en-US" sz="1600" dirty="0" smtClean="0">
                <a:solidFill>
                  <a:schemeClr val="bg2"/>
                </a:solidFill>
                <a:latin typeface="+mn-lt"/>
              </a:rPr>
              <a:t>in shipment</a:t>
            </a:r>
          </a:p>
          <a:p>
            <a:pPr marL="914400" lvl="1" indent="-457200">
              <a:lnSpc>
                <a:spcPct val="90000"/>
              </a:lnSpc>
              <a:spcBef>
                <a:spcPts val="100"/>
              </a:spcBef>
              <a:spcAft>
                <a:spcPts val="100"/>
              </a:spcAft>
              <a:buClr>
                <a:schemeClr val="bg1"/>
              </a:buClr>
              <a:buFont typeface="+mj-lt"/>
              <a:buAutoNum type="romanUcPeriod"/>
            </a:pPr>
            <a:r>
              <a:rPr lang="en-US" sz="1600" b="1" dirty="0" smtClean="0">
                <a:solidFill>
                  <a:schemeClr val="bg2"/>
                </a:solidFill>
                <a:latin typeface="+mn-lt"/>
              </a:rPr>
              <a:t>Cycle Time </a:t>
            </a:r>
            <a:r>
              <a:rPr lang="en-US" sz="1600" dirty="0" smtClean="0">
                <a:solidFill>
                  <a:schemeClr val="bg2"/>
                </a:solidFill>
                <a:latin typeface="+mn-lt"/>
              </a:rPr>
              <a:t>(Shipment to Delivery</a:t>
            </a:r>
          </a:p>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Map of average and 80</a:t>
            </a:r>
            <a:r>
              <a:rPr lang="en-US" sz="1600" baseline="30000" dirty="0" smtClean="0">
                <a:solidFill>
                  <a:schemeClr val="bg2"/>
                </a:solidFill>
                <a:latin typeface="+mn-lt"/>
              </a:rPr>
              <a:t>th</a:t>
            </a:r>
            <a:r>
              <a:rPr lang="en-US" sz="1600" dirty="0" smtClean="0">
                <a:solidFill>
                  <a:schemeClr val="bg2"/>
                </a:solidFill>
                <a:latin typeface="+mn-lt"/>
              </a:rPr>
              <a:t> percentile CT for each major shipping origin for parcel ground</a:t>
            </a:r>
          </a:p>
          <a:p>
            <a:pPr marL="457200" indent="-457200">
              <a:lnSpc>
                <a:spcPct val="90000"/>
              </a:lnSpc>
              <a:spcBef>
                <a:spcPts val="100"/>
              </a:spcBef>
              <a:spcAft>
                <a:spcPts val="100"/>
              </a:spcAft>
              <a:buClr>
                <a:schemeClr val="bg1"/>
              </a:buClr>
              <a:buFont typeface="+mj-lt"/>
              <a:buAutoNum type="alphaLcParenR"/>
            </a:pPr>
            <a:r>
              <a:rPr lang="en-US" sz="1600" dirty="0" smtClean="0">
                <a:solidFill>
                  <a:schemeClr val="bg2"/>
                </a:solidFill>
                <a:latin typeface="+mn-lt"/>
              </a:rPr>
              <a:t>Evaluate the air to ground optimization for shipments.  E.g., for customers requesting 2</a:t>
            </a:r>
            <a:r>
              <a:rPr lang="en-US" sz="1600" baseline="30000" dirty="0" smtClean="0">
                <a:solidFill>
                  <a:schemeClr val="bg2"/>
                </a:solidFill>
                <a:latin typeface="+mn-lt"/>
              </a:rPr>
              <a:t>nd</a:t>
            </a:r>
            <a:r>
              <a:rPr lang="en-US" sz="1600" dirty="0" smtClean="0">
                <a:solidFill>
                  <a:schemeClr val="bg2"/>
                </a:solidFill>
                <a:latin typeface="+mn-lt"/>
              </a:rPr>
              <a:t> day delivery, how often is a ground service utilized? For next day delivery? </a:t>
            </a:r>
          </a:p>
          <a:p>
            <a:pPr marL="457200" indent="-457200">
              <a:lnSpc>
                <a:spcPct val="90000"/>
              </a:lnSpc>
              <a:spcBef>
                <a:spcPts val="100"/>
              </a:spcBef>
              <a:spcAft>
                <a:spcPts val="100"/>
              </a:spcAft>
              <a:buClr>
                <a:schemeClr val="bg1"/>
              </a:buClr>
              <a:buFont typeface="+mj-lt"/>
              <a:buAutoNum type="alphaLcParenR"/>
            </a:pPr>
            <a:r>
              <a:rPr lang="en-US" sz="1600" dirty="0" smtClean="0"/>
              <a:t>An </a:t>
            </a:r>
            <a:r>
              <a:rPr lang="en-US" sz="1600" dirty="0"/>
              <a:t>executive summary of the analysis results.  How does the network capability of the 3PL (CEVA) compare with the network of the ODM origins?  Where do the biggest opportunities for improvement appear to be for Parcel?  For LTL</a:t>
            </a:r>
            <a:r>
              <a:rPr lang="en-US" sz="1600" dirty="0" smtClean="0"/>
              <a:t>?</a:t>
            </a:r>
          </a:p>
          <a:p>
            <a:pPr marL="457200" indent="-457200">
              <a:lnSpc>
                <a:spcPct val="90000"/>
              </a:lnSpc>
              <a:spcBef>
                <a:spcPts val="100"/>
              </a:spcBef>
              <a:spcAft>
                <a:spcPts val="100"/>
              </a:spcAft>
              <a:buClr>
                <a:schemeClr val="bg1"/>
              </a:buClr>
              <a:buFont typeface="+mj-lt"/>
              <a:buAutoNum type="alphaLcParenR"/>
            </a:pPr>
            <a:r>
              <a:rPr lang="en-US" sz="1600" dirty="0" smtClean="0"/>
              <a:t>What </a:t>
            </a:r>
            <a:r>
              <a:rPr lang="en-US" sz="1600" dirty="0"/>
              <a:t>opportunity exists for LTL consolidation to </a:t>
            </a:r>
            <a:r>
              <a:rPr lang="en-US" sz="1600" i="1" dirty="0"/>
              <a:t>larger</a:t>
            </a:r>
            <a:r>
              <a:rPr lang="en-US" sz="1600" dirty="0"/>
              <a:t> LTL shipments, or even TL, out of </a:t>
            </a:r>
            <a:r>
              <a:rPr lang="en-US" sz="1600" dirty="0" err="1"/>
              <a:t>Foxconn</a:t>
            </a:r>
            <a:r>
              <a:rPr lang="en-US" sz="1600" dirty="0"/>
              <a:t> in Mexico? In Nashville?</a:t>
            </a:r>
          </a:p>
          <a:p>
            <a:pPr marL="457200" indent="-457200">
              <a:lnSpc>
                <a:spcPct val="90000"/>
              </a:lnSpc>
              <a:spcBef>
                <a:spcPts val="100"/>
              </a:spcBef>
              <a:spcAft>
                <a:spcPts val="100"/>
              </a:spcAft>
              <a:buClr>
                <a:schemeClr val="bg1"/>
              </a:buClr>
              <a:buFont typeface="+mj-lt"/>
              <a:buAutoNum type="alphaLcParenR"/>
            </a:pPr>
            <a:endParaRPr lang="en-US" sz="1600" dirty="0" smtClean="0">
              <a:solidFill>
                <a:schemeClr val="bg2"/>
              </a:solidFill>
              <a:latin typeface="+mn-lt"/>
            </a:endParaRPr>
          </a:p>
        </p:txBody>
      </p:sp>
    </p:spTree>
    <p:extLst>
      <p:ext uri="{BB962C8B-B14F-4D97-AF65-F5344CB8AC3E}">
        <p14:creationId xmlns:p14="http://schemas.microsoft.com/office/powerpoint/2010/main" xmlns="" val="2664205492"/>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DBD5246C-868F-410A-AE52-FE248EDADC46}" type="slidenum">
              <a:rPr lang="en-US" smtClean="0"/>
              <a:pPr/>
              <a:t>4</a:t>
            </a:fld>
            <a:endParaRPr lang="en-US" dirty="0"/>
          </a:p>
        </p:txBody>
      </p:sp>
      <p:sp>
        <p:nvSpPr>
          <p:cNvPr id="5" name="Footer Placeholder 4"/>
          <p:cNvSpPr>
            <a:spLocks noGrp="1"/>
          </p:cNvSpPr>
          <p:nvPr>
            <p:ph type="ftr" sz="quarter" idx="3"/>
          </p:nvPr>
        </p:nvSpPr>
        <p:spPr/>
        <p:txBody>
          <a:bodyPr/>
          <a:lstStyle/>
          <a:p>
            <a:r>
              <a:rPr lang="en-US" smtClean="0"/>
              <a:t>Confidential</a:t>
            </a:r>
            <a:endParaRPr lang="en-US" dirty="0"/>
          </a:p>
        </p:txBody>
      </p:sp>
      <p:sp>
        <p:nvSpPr>
          <p:cNvPr id="7" name="Date Placeholder 6"/>
          <p:cNvSpPr>
            <a:spLocks noGrp="1"/>
          </p:cNvSpPr>
          <p:nvPr>
            <p:ph type="dt" sz="half" idx="2"/>
          </p:nvPr>
        </p:nvSpPr>
        <p:spPr/>
        <p:txBody>
          <a:bodyPr/>
          <a:lstStyle/>
          <a:p>
            <a:fld id="{A1BD0CCE-4CF1-4416-AC93-D16C31AA61FF}" type="datetime1">
              <a:rPr lang="en-US" smtClean="0"/>
              <a:pPr/>
              <a:t>9/7/2011</a:t>
            </a:fld>
            <a:endParaRPr lang="en-US" dirty="0"/>
          </a:p>
        </p:txBody>
      </p:sp>
      <p:sp>
        <p:nvSpPr>
          <p:cNvPr id="9" name="Rectangle 8"/>
          <p:cNvSpPr/>
          <p:nvPr/>
        </p:nvSpPr>
        <p:spPr>
          <a:xfrm>
            <a:off x="218362" y="2144427"/>
            <a:ext cx="8666329" cy="3046988"/>
          </a:xfrm>
          <a:prstGeom prst="rect">
            <a:avLst/>
          </a:prstGeom>
        </p:spPr>
        <p:txBody>
          <a:bodyPr wrap="square">
            <a:spAutoFit/>
          </a:bodyPr>
          <a:lstStyle/>
          <a:p>
            <a:r>
              <a:rPr lang="en-US" sz="1600" dirty="0"/>
              <a:t>Freight Attributes that drive cost </a:t>
            </a:r>
          </a:p>
          <a:p>
            <a:r>
              <a:rPr lang="en-US" sz="1600" dirty="0"/>
              <a:t>a.       Review existing cost metrics and KPIs.  </a:t>
            </a:r>
          </a:p>
          <a:p>
            <a:r>
              <a:rPr lang="en-US" sz="1600" dirty="0"/>
              <a:t>b.      Recommend and develop additional metrics to help identify sources of cost variation week to week by service level.  (Today we have sufficient data to know that costs have changed week to week, but lack repeatable processes to identify why they changed.  It’s time consuming and we can’t complete it as often as necessary).</a:t>
            </a:r>
            <a:br>
              <a:rPr lang="en-US" sz="1600" dirty="0"/>
            </a:br>
            <a:r>
              <a:rPr lang="en-US" sz="1600" b="1" dirty="0"/>
              <a:t>c.       Team to work closely with Elizabeth for ongoing guidance and direction.  Team needs to understand sensitivity of cost data and understand that NDA precludes them from sharing this information with other parties</a:t>
            </a:r>
            <a:r>
              <a:rPr lang="en-US" sz="1600" b="1" dirty="0" smtClean="0"/>
              <a:t>.</a:t>
            </a:r>
          </a:p>
          <a:p>
            <a:endParaRPr lang="en-US" sz="1600" b="1" dirty="0"/>
          </a:p>
          <a:p>
            <a:r>
              <a:rPr lang="en-US" sz="1600" b="1" dirty="0" smtClean="0"/>
              <a:t>Exact team deliverables will be confirmed by end of 2</a:t>
            </a:r>
            <a:r>
              <a:rPr lang="en-US" sz="1600" b="1" baseline="30000" dirty="0" smtClean="0"/>
              <a:t>nd</a:t>
            </a:r>
            <a:r>
              <a:rPr lang="en-US" sz="1600" b="1" dirty="0" smtClean="0"/>
              <a:t> team meeting.</a:t>
            </a:r>
          </a:p>
          <a:p>
            <a:r>
              <a:rPr lang="en-US" sz="1600" b="1" dirty="0" smtClean="0"/>
              <a:t>Primary Contact:  Elizabeth </a:t>
            </a:r>
            <a:r>
              <a:rPr lang="en-US" sz="1600" b="1" dirty="0" err="1" smtClean="0"/>
              <a:t>Koncaba</a:t>
            </a:r>
            <a:r>
              <a:rPr lang="en-US" sz="1600" b="1" dirty="0" smtClean="0"/>
              <a:t> (elizabeth_koncaba@dell.com)</a:t>
            </a:r>
            <a:endParaRPr lang="en-US" sz="1600" dirty="0"/>
          </a:p>
        </p:txBody>
      </p:sp>
      <p:sp>
        <p:nvSpPr>
          <p:cNvPr id="10" name="TextBox 9"/>
          <p:cNvSpPr txBox="1"/>
          <p:nvPr/>
        </p:nvSpPr>
        <p:spPr>
          <a:xfrm>
            <a:off x="300247" y="1055275"/>
            <a:ext cx="2613344"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Annual Spend: </a:t>
            </a:r>
            <a:r>
              <a:rPr lang="en-US" sz="1600" dirty="0" smtClean="0">
                <a:solidFill>
                  <a:schemeClr val="bg2"/>
                </a:solidFill>
                <a:latin typeface="+mn-lt"/>
              </a:rPr>
              <a:t>$740MM  </a:t>
            </a:r>
          </a:p>
        </p:txBody>
      </p:sp>
      <p:sp>
        <p:nvSpPr>
          <p:cNvPr id="11" name="TextBox 10"/>
          <p:cNvSpPr txBox="1"/>
          <p:nvPr/>
        </p:nvSpPr>
        <p:spPr>
          <a:xfrm>
            <a:off x="302519" y="1314759"/>
            <a:ext cx="3849002"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Business Overview: </a:t>
            </a:r>
            <a:r>
              <a:rPr lang="en-US" sz="1600" dirty="0" smtClean="0">
                <a:solidFill>
                  <a:schemeClr val="bg2"/>
                </a:solidFill>
                <a:latin typeface="+mn-lt"/>
              </a:rPr>
              <a:t>(see previous slide)</a:t>
            </a:r>
          </a:p>
        </p:txBody>
      </p:sp>
      <p:sp>
        <p:nvSpPr>
          <p:cNvPr id="12" name="TextBox 11"/>
          <p:cNvSpPr txBox="1"/>
          <p:nvPr/>
        </p:nvSpPr>
        <p:spPr>
          <a:xfrm>
            <a:off x="304791" y="1589991"/>
            <a:ext cx="4621073"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Shipping Origins:  </a:t>
            </a:r>
            <a:r>
              <a:rPr lang="en-US" sz="1600" dirty="0" smtClean="0">
                <a:solidFill>
                  <a:schemeClr val="bg2"/>
                </a:solidFill>
                <a:latin typeface="+mn-lt"/>
              </a:rPr>
              <a:t>Everywhere…and in between</a:t>
            </a:r>
          </a:p>
        </p:txBody>
      </p:sp>
      <p:sp>
        <p:nvSpPr>
          <p:cNvPr id="13" name="Title 5"/>
          <p:cNvSpPr>
            <a:spLocks noGrp="1"/>
          </p:cNvSpPr>
          <p:nvPr>
            <p:ph type="title"/>
          </p:nvPr>
        </p:nvSpPr>
        <p:spPr>
          <a:xfrm>
            <a:off x="425904" y="261562"/>
            <a:ext cx="8239126" cy="853560"/>
          </a:xfrm>
        </p:spPr>
        <p:txBody>
          <a:bodyPr/>
          <a:lstStyle/>
          <a:p>
            <a:r>
              <a:rPr lang="en-US" dirty="0" smtClean="0"/>
              <a:t>Georgia Tech Student Projects</a:t>
            </a:r>
            <a:endParaRPr lang="en-US" dirty="0"/>
          </a:p>
        </p:txBody>
      </p:sp>
      <p:sp>
        <p:nvSpPr>
          <p:cNvPr id="14" name="TextBox 13"/>
          <p:cNvSpPr txBox="1"/>
          <p:nvPr/>
        </p:nvSpPr>
        <p:spPr>
          <a:xfrm>
            <a:off x="368481" y="634200"/>
            <a:ext cx="4910062" cy="424732"/>
          </a:xfrm>
          <a:prstGeom prst="rect">
            <a:avLst/>
          </a:prstGeom>
          <a:noFill/>
        </p:spPr>
        <p:txBody>
          <a:bodyPr wrap="none" rtlCol="0">
            <a:spAutoFit/>
          </a:bodyPr>
          <a:lstStyle/>
          <a:p>
            <a:pPr>
              <a:lnSpc>
                <a:spcPct val="90000"/>
              </a:lnSpc>
              <a:spcBef>
                <a:spcPts val="100"/>
              </a:spcBef>
              <a:spcAft>
                <a:spcPts val="100"/>
              </a:spcAft>
              <a:buClr>
                <a:schemeClr val="bg1"/>
              </a:buClr>
            </a:pPr>
            <a:r>
              <a:rPr lang="en-US" dirty="0" smtClean="0">
                <a:solidFill>
                  <a:schemeClr val="tx2">
                    <a:lumMod val="65000"/>
                  </a:schemeClr>
                </a:solidFill>
                <a:latin typeface="+mn-lt"/>
              </a:rPr>
              <a:t>3.  Freight Spend KPIs and Metrics</a:t>
            </a:r>
          </a:p>
        </p:txBody>
      </p:sp>
    </p:spTree>
    <p:extLst>
      <p:ext uri="{BB962C8B-B14F-4D97-AF65-F5344CB8AC3E}">
        <p14:creationId xmlns:p14="http://schemas.microsoft.com/office/powerpoint/2010/main" xmlns="" val="3386877148"/>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DBD5246C-868F-410A-AE52-FE248EDADC46}" type="slidenum">
              <a:rPr lang="en-US" smtClean="0"/>
              <a:pPr/>
              <a:t>5</a:t>
            </a:fld>
            <a:endParaRPr lang="en-US" dirty="0"/>
          </a:p>
        </p:txBody>
      </p:sp>
      <p:sp>
        <p:nvSpPr>
          <p:cNvPr id="5" name="Footer Placeholder 4"/>
          <p:cNvSpPr>
            <a:spLocks noGrp="1"/>
          </p:cNvSpPr>
          <p:nvPr>
            <p:ph type="ftr" sz="quarter" idx="3"/>
          </p:nvPr>
        </p:nvSpPr>
        <p:spPr/>
        <p:txBody>
          <a:bodyPr/>
          <a:lstStyle/>
          <a:p>
            <a:r>
              <a:rPr lang="en-US" smtClean="0"/>
              <a:t>Confidential</a:t>
            </a:r>
            <a:endParaRPr lang="en-US" dirty="0"/>
          </a:p>
        </p:txBody>
      </p:sp>
      <p:sp>
        <p:nvSpPr>
          <p:cNvPr id="7" name="Date Placeholder 6"/>
          <p:cNvSpPr>
            <a:spLocks noGrp="1"/>
          </p:cNvSpPr>
          <p:nvPr>
            <p:ph type="dt" sz="half" idx="2"/>
          </p:nvPr>
        </p:nvSpPr>
        <p:spPr/>
        <p:txBody>
          <a:bodyPr/>
          <a:lstStyle/>
          <a:p>
            <a:fld id="{A1BD0CCE-4CF1-4416-AC93-D16C31AA61FF}" type="datetime1">
              <a:rPr lang="en-US" smtClean="0"/>
              <a:pPr/>
              <a:t>9/7/2011</a:t>
            </a:fld>
            <a:endParaRPr lang="en-US" dirty="0"/>
          </a:p>
        </p:txBody>
      </p:sp>
      <p:sp>
        <p:nvSpPr>
          <p:cNvPr id="8" name="Title 5"/>
          <p:cNvSpPr txBox="1">
            <a:spLocks/>
          </p:cNvSpPr>
          <p:nvPr/>
        </p:nvSpPr>
        <p:spPr bwMode="auto">
          <a:xfrm>
            <a:off x="425904" y="288863"/>
            <a:ext cx="8239126" cy="8535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lnSpc>
                <a:spcPct val="90000"/>
              </a:lnSpc>
              <a:spcBef>
                <a:spcPct val="0"/>
              </a:spcBef>
              <a:spcAft>
                <a:spcPct val="0"/>
              </a:spcAft>
              <a:defRPr sz="3200" b="0" cap="none" baseline="0">
                <a:solidFill>
                  <a:schemeClr val="accent1"/>
                </a:solidFill>
                <a:latin typeface="Museo For Dell" pitchFamily="2" charset="0"/>
                <a:ea typeface="Museo For Dell" pitchFamily="2" charset="0"/>
                <a:cs typeface="+mj-cs"/>
              </a:defRPr>
            </a:lvl1pPr>
            <a:lvl2pPr algn="l" rtl="0" eaLnBrk="1" fontAlgn="base" hangingPunct="1">
              <a:lnSpc>
                <a:spcPct val="80000"/>
              </a:lnSpc>
              <a:spcBef>
                <a:spcPct val="0"/>
              </a:spcBef>
              <a:spcAft>
                <a:spcPct val="0"/>
              </a:spcAft>
              <a:defRPr sz="3200" b="1">
                <a:solidFill>
                  <a:schemeClr val="accent1"/>
                </a:solidFill>
                <a:latin typeface="Arial Black" pitchFamily="34" charset="0"/>
              </a:defRPr>
            </a:lvl2pPr>
            <a:lvl3pPr algn="l" rtl="0" eaLnBrk="1" fontAlgn="base" hangingPunct="1">
              <a:lnSpc>
                <a:spcPct val="80000"/>
              </a:lnSpc>
              <a:spcBef>
                <a:spcPct val="0"/>
              </a:spcBef>
              <a:spcAft>
                <a:spcPct val="0"/>
              </a:spcAft>
              <a:defRPr sz="3200" b="1">
                <a:solidFill>
                  <a:schemeClr val="accent1"/>
                </a:solidFill>
                <a:latin typeface="Arial Black" pitchFamily="34" charset="0"/>
              </a:defRPr>
            </a:lvl3pPr>
            <a:lvl4pPr algn="l" rtl="0" eaLnBrk="1" fontAlgn="base" hangingPunct="1">
              <a:lnSpc>
                <a:spcPct val="80000"/>
              </a:lnSpc>
              <a:spcBef>
                <a:spcPct val="0"/>
              </a:spcBef>
              <a:spcAft>
                <a:spcPct val="0"/>
              </a:spcAft>
              <a:defRPr sz="3200" b="1">
                <a:solidFill>
                  <a:schemeClr val="accent1"/>
                </a:solidFill>
                <a:latin typeface="Arial Black" pitchFamily="34" charset="0"/>
              </a:defRPr>
            </a:lvl4pPr>
            <a:lvl5pPr algn="l" rtl="0" eaLnBrk="1" fontAlgn="base" hangingPunct="1">
              <a:lnSpc>
                <a:spcPct val="80000"/>
              </a:lnSpc>
              <a:spcBef>
                <a:spcPct val="0"/>
              </a:spcBef>
              <a:spcAft>
                <a:spcPct val="0"/>
              </a:spcAft>
              <a:defRPr sz="3200" b="1">
                <a:solidFill>
                  <a:schemeClr val="accent1"/>
                </a:solidFill>
                <a:latin typeface="Arial Black" pitchFamily="34" charset="0"/>
              </a:defRPr>
            </a:lvl5pPr>
            <a:lvl6pPr marL="457200" algn="l" rtl="0" eaLnBrk="1" fontAlgn="base" hangingPunct="1">
              <a:lnSpc>
                <a:spcPct val="70000"/>
              </a:lnSpc>
              <a:spcBef>
                <a:spcPct val="0"/>
              </a:spcBef>
              <a:spcAft>
                <a:spcPct val="0"/>
              </a:spcAft>
              <a:defRPr sz="4400" b="1">
                <a:solidFill>
                  <a:schemeClr val="accent1"/>
                </a:solidFill>
                <a:latin typeface="Arial Black" pitchFamily="34" charset="0"/>
              </a:defRPr>
            </a:lvl6pPr>
            <a:lvl7pPr marL="914400" algn="l" rtl="0" eaLnBrk="1" fontAlgn="base" hangingPunct="1">
              <a:lnSpc>
                <a:spcPct val="70000"/>
              </a:lnSpc>
              <a:spcBef>
                <a:spcPct val="0"/>
              </a:spcBef>
              <a:spcAft>
                <a:spcPct val="0"/>
              </a:spcAft>
              <a:defRPr sz="4400" b="1">
                <a:solidFill>
                  <a:schemeClr val="accent1"/>
                </a:solidFill>
                <a:latin typeface="Arial Black" pitchFamily="34" charset="0"/>
              </a:defRPr>
            </a:lvl7pPr>
            <a:lvl8pPr marL="1371600" algn="l" rtl="0" eaLnBrk="1" fontAlgn="base" hangingPunct="1">
              <a:lnSpc>
                <a:spcPct val="70000"/>
              </a:lnSpc>
              <a:spcBef>
                <a:spcPct val="0"/>
              </a:spcBef>
              <a:spcAft>
                <a:spcPct val="0"/>
              </a:spcAft>
              <a:defRPr sz="4400" b="1">
                <a:solidFill>
                  <a:schemeClr val="accent1"/>
                </a:solidFill>
                <a:latin typeface="Arial Black" pitchFamily="34" charset="0"/>
              </a:defRPr>
            </a:lvl8pPr>
            <a:lvl9pPr marL="1828800" algn="l" rtl="0" eaLnBrk="1" fontAlgn="base" hangingPunct="1">
              <a:lnSpc>
                <a:spcPct val="70000"/>
              </a:lnSpc>
              <a:spcBef>
                <a:spcPct val="0"/>
              </a:spcBef>
              <a:spcAft>
                <a:spcPct val="0"/>
              </a:spcAft>
              <a:defRPr sz="4400" b="1">
                <a:solidFill>
                  <a:schemeClr val="accent1"/>
                </a:solidFill>
                <a:latin typeface="Arial Black" pitchFamily="34" charset="0"/>
              </a:defRPr>
            </a:lvl9pPr>
          </a:lstStyle>
          <a:p>
            <a:r>
              <a:rPr lang="en-US" dirty="0" smtClean="0"/>
              <a:t>Georgia Tech Student Projects</a:t>
            </a:r>
            <a:endParaRPr lang="en-US" dirty="0"/>
          </a:p>
        </p:txBody>
      </p:sp>
      <p:sp>
        <p:nvSpPr>
          <p:cNvPr id="9" name="TextBox 8"/>
          <p:cNvSpPr txBox="1"/>
          <p:nvPr/>
        </p:nvSpPr>
        <p:spPr>
          <a:xfrm>
            <a:off x="395777" y="634200"/>
            <a:ext cx="4156651" cy="424732"/>
          </a:xfrm>
          <a:prstGeom prst="rect">
            <a:avLst/>
          </a:prstGeom>
          <a:noFill/>
        </p:spPr>
        <p:txBody>
          <a:bodyPr wrap="none" rtlCol="0">
            <a:spAutoFit/>
          </a:bodyPr>
          <a:lstStyle/>
          <a:p>
            <a:pPr>
              <a:lnSpc>
                <a:spcPct val="90000"/>
              </a:lnSpc>
              <a:spcBef>
                <a:spcPts val="100"/>
              </a:spcBef>
              <a:spcAft>
                <a:spcPts val="100"/>
              </a:spcAft>
              <a:buClr>
                <a:schemeClr val="bg1"/>
              </a:buClr>
            </a:pPr>
            <a:r>
              <a:rPr lang="en-US" dirty="0" smtClean="0">
                <a:solidFill>
                  <a:schemeClr val="tx2">
                    <a:lumMod val="65000"/>
                  </a:schemeClr>
                </a:solidFill>
                <a:latin typeface="+mn-lt"/>
              </a:rPr>
              <a:t>4.  Returns Network Analysis</a:t>
            </a:r>
          </a:p>
        </p:txBody>
      </p:sp>
      <p:sp>
        <p:nvSpPr>
          <p:cNvPr id="11" name="TextBox 10"/>
          <p:cNvSpPr txBox="1"/>
          <p:nvPr/>
        </p:nvSpPr>
        <p:spPr>
          <a:xfrm>
            <a:off x="300247" y="1055275"/>
            <a:ext cx="2416624"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Annual Spend: </a:t>
            </a:r>
            <a:r>
              <a:rPr lang="en-US" sz="1600" dirty="0" smtClean="0">
                <a:solidFill>
                  <a:schemeClr val="bg2"/>
                </a:solidFill>
                <a:latin typeface="+mn-lt"/>
              </a:rPr>
              <a:t>$9.5MM </a:t>
            </a:r>
          </a:p>
        </p:txBody>
      </p:sp>
      <p:sp>
        <p:nvSpPr>
          <p:cNvPr id="12" name="TextBox 11"/>
          <p:cNvSpPr txBox="1"/>
          <p:nvPr/>
        </p:nvSpPr>
        <p:spPr>
          <a:xfrm>
            <a:off x="302519" y="1314759"/>
            <a:ext cx="3721403"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Business Overview: </a:t>
            </a:r>
            <a:r>
              <a:rPr lang="en-US" sz="1600" dirty="0" smtClean="0">
                <a:solidFill>
                  <a:schemeClr val="bg2"/>
                </a:solidFill>
                <a:latin typeface="+mn-lt"/>
              </a:rPr>
              <a:t>It’s complicated…</a:t>
            </a:r>
          </a:p>
        </p:txBody>
      </p:sp>
      <p:sp>
        <p:nvSpPr>
          <p:cNvPr id="13" name="TextBox 12"/>
          <p:cNvSpPr txBox="1"/>
          <p:nvPr/>
        </p:nvSpPr>
        <p:spPr>
          <a:xfrm>
            <a:off x="304791" y="1589991"/>
            <a:ext cx="3574440"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Shipping Origins:  </a:t>
            </a:r>
            <a:r>
              <a:rPr lang="en-US" sz="1600" dirty="0" smtClean="0">
                <a:solidFill>
                  <a:schemeClr val="bg2"/>
                </a:solidFill>
                <a:latin typeface="+mn-lt"/>
              </a:rPr>
              <a:t>It’s complicated…</a:t>
            </a:r>
          </a:p>
        </p:txBody>
      </p:sp>
      <p:sp>
        <p:nvSpPr>
          <p:cNvPr id="14" name="TextBox 13"/>
          <p:cNvSpPr txBox="1"/>
          <p:nvPr/>
        </p:nvSpPr>
        <p:spPr>
          <a:xfrm>
            <a:off x="488285" y="2243887"/>
            <a:ext cx="8621605" cy="3987758"/>
          </a:xfrm>
          <a:prstGeom prst="rect">
            <a:avLst/>
          </a:prstGeom>
          <a:noFill/>
        </p:spPr>
        <p:txBody>
          <a:bodyPr wrap="square" rtlCol="0">
            <a:spAutoFit/>
          </a:bodyPr>
          <a:lstStyle/>
          <a:p>
            <a:pPr marL="457200" indent="-457200">
              <a:lnSpc>
                <a:spcPct val="90000"/>
              </a:lnSpc>
              <a:spcBef>
                <a:spcPts val="100"/>
              </a:spcBef>
              <a:spcAft>
                <a:spcPts val="100"/>
              </a:spcAft>
              <a:buClr>
                <a:schemeClr val="bg1"/>
              </a:buClr>
              <a:buFont typeface="+mj-lt"/>
              <a:buAutoNum type="alphaLcParenR"/>
            </a:pPr>
            <a:r>
              <a:rPr lang="en-US" sz="1600" dirty="0">
                <a:latin typeface="+mn-lt"/>
              </a:rPr>
              <a:t>Define and document primary returns supply chains.  (customers calling to schedule a pick-up and return is different process than customers who refuse delivery of original OB shipment, for example).  These process differences are important because the network capability is different by </a:t>
            </a:r>
            <a:r>
              <a:rPr lang="en-US" sz="1600" dirty="0" smtClean="0">
                <a:latin typeface="+mn-lt"/>
              </a:rPr>
              <a:t>process.</a:t>
            </a:r>
          </a:p>
          <a:p>
            <a:pPr marL="457200" indent="-457200">
              <a:lnSpc>
                <a:spcPct val="90000"/>
              </a:lnSpc>
              <a:spcBef>
                <a:spcPts val="100"/>
              </a:spcBef>
              <a:spcAft>
                <a:spcPts val="100"/>
              </a:spcAft>
              <a:buClr>
                <a:schemeClr val="bg1"/>
              </a:buClr>
              <a:buFont typeface="+mj-lt"/>
              <a:buAutoNum type="alphaLcParenR"/>
            </a:pPr>
            <a:r>
              <a:rPr lang="en-US" sz="1600" dirty="0">
                <a:latin typeface="+mn-lt"/>
              </a:rPr>
              <a:t>Quantify returns freight spend by supply chain, by mode and </a:t>
            </a:r>
            <a:r>
              <a:rPr lang="en-US" sz="1600" dirty="0" smtClean="0">
                <a:latin typeface="+mn-lt"/>
              </a:rPr>
              <a:t>carrier</a:t>
            </a:r>
          </a:p>
          <a:p>
            <a:pPr marL="457200" indent="-457200">
              <a:lnSpc>
                <a:spcPct val="90000"/>
              </a:lnSpc>
              <a:spcBef>
                <a:spcPts val="100"/>
              </a:spcBef>
              <a:spcAft>
                <a:spcPts val="100"/>
              </a:spcAft>
              <a:buClr>
                <a:schemeClr val="bg1"/>
              </a:buClr>
              <a:buFont typeface="+mj-lt"/>
              <a:buAutoNum type="alphaLcParenR"/>
            </a:pPr>
            <a:r>
              <a:rPr lang="en-US" sz="1600" dirty="0">
                <a:latin typeface="+mn-lt"/>
              </a:rPr>
              <a:t>Map the cycle time of the returns supply chains.  Customers do not receive refunds until product has been received at returns </a:t>
            </a:r>
            <a:r>
              <a:rPr lang="en-US" sz="1600" dirty="0" smtClean="0">
                <a:latin typeface="+mn-lt"/>
              </a:rPr>
              <a:t>facility.</a:t>
            </a:r>
          </a:p>
          <a:p>
            <a:pPr marL="457200" indent="-457200">
              <a:lnSpc>
                <a:spcPct val="90000"/>
              </a:lnSpc>
              <a:spcBef>
                <a:spcPts val="100"/>
              </a:spcBef>
              <a:spcAft>
                <a:spcPts val="100"/>
              </a:spcAft>
              <a:buClr>
                <a:schemeClr val="bg1"/>
              </a:buClr>
              <a:buFont typeface="+mj-lt"/>
              <a:buAutoNum type="alphaLcParenR"/>
            </a:pPr>
            <a:r>
              <a:rPr lang="en-US" sz="1600" dirty="0">
                <a:latin typeface="+mn-lt"/>
              </a:rPr>
              <a:t>For scheduled pick-up/return, evaluate the mode optimization.  Be sure to consider how often we pay LTL min charges (parcel opportunity), utilization of HWA instead of LTL, etc</a:t>
            </a:r>
            <a:r>
              <a:rPr lang="en-US" sz="1600" dirty="0" smtClean="0">
                <a:latin typeface="+mn-lt"/>
              </a:rPr>
              <a:t>.</a:t>
            </a:r>
          </a:p>
          <a:p>
            <a:pPr marL="457200" indent="-457200">
              <a:lnSpc>
                <a:spcPct val="90000"/>
              </a:lnSpc>
              <a:spcBef>
                <a:spcPts val="100"/>
              </a:spcBef>
              <a:spcAft>
                <a:spcPts val="100"/>
              </a:spcAft>
              <a:buClr>
                <a:schemeClr val="bg1"/>
              </a:buClr>
              <a:buFont typeface="+mj-lt"/>
              <a:buAutoNum type="alphaLcParenR"/>
            </a:pPr>
            <a:r>
              <a:rPr lang="en-US" sz="1600" dirty="0">
                <a:latin typeface="+mn-lt"/>
              </a:rPr>
              <a:t>Freight Billing inspection.  Determine a representative sample of shipments and evaluate the carrier invoices for returns transportation.  What </a:t>
            </a:r>
            <a:r>
              <a:rPr lang="en-US" sz="1600" dirty="0" err="1">
                <a:latin typeface="+mn-lt"/>
              </a:rPr>
              <a:t>accessorials</a:t>
            </a:r>
            <a:r>
              <a:rPr lang="en-US" sz="1600" dirty="0">
                <a:latin typeface="+mn-lt"/>
              </a:rPr>
              <a:t> are charged? Are they warranted? What service levels were we charged for?  Are they appropriate</a:t>
            </a:r>
            <a:r>
              <a:rPr lang="en-US" sz="1600" dirty="0" smtClean="0">
                <a:latin typeface="+mn-lt"/>
              </a:rPr>
              <a:t>?</a:t>
            </a:r>
          </a:p>
          <a:p>
            <a:pPr marL="457200" indent="-457200">
              <a:lnSpc>
                <a:spcPct val="90000"/>
              </a:lnSpc>
              <a:spcBef>
                <a:spcPts val="100"/>
              </a:spcBef>
              <a:spcAft>
                <a:spcPts val="100"/>
              </a:spcAft>
              <a:buClr>
                <a:schemeClr val="bg1"/>
              </a:buClr>
              <a:buFont typeface="+mj-lt"/>
              <a:buAutoNum type="alphaLcParenR"/>
            </a:pPr>
            <a:r>
              <a:rPr lang="en-US" sz="1600" dirty="0">
                <a:latin typeface="+mn-lt"/>
              </a:rPr>
              <a:t>What recommendations does the team make for improving the network optimization of returns?  Are there any categories of product returns that have unique needs/considerations due to freight characteristics</a:t>
            </a:r>
            <a:r>
              <a:rPr lang="en-US" sz="1600" dirty="0" smtClean="0">
                <a:latin typeface="+mn-lt"/>
              </a:rPr>
              <a:t>?</a:t>
            </a:r>
          </a:p>
        </p:txBody>
      </p:sp>
      <p:sp>
        <p:nvSpPr>
          <p:cNvPr id="15" name="TextBox 14"/>
          <p:cNvSpPr txBox="1"/>
          <p:nvPr/>
        </p:nvSpPr>
        <p:spPr>
          <a:xfrm>
            <a:off x="314315" y="1981390"/>
            <a:ext cx="1420582" cy="313932"/>
          </a:xfrm>
          <a:prstGeom prst="rect">
            <a:avLst/>
          </a:prstGeom>
          <a:noFill/>
        </p:spPr>
        <p:txBody>
          <a:bodyPr wrap="none" rtlCol="0">
            <a:spAutoFit/>
          </a:bodyPr>
          <a:lstStyle/>
          <a:p>
            <a:pPr>
              <a:lnSpc>
                <a:spcPct val="90000"/>
              </a:lnSpc>
              <a:spcBef>
                <a:spcPts val="100"/>
              </a:spcBef>
              <a:spcAft>
                <a:spcPts val="100"/>
              </a:spcAft>
              <a:buClr>
                <a:schemeClr val="bg1"/>
              </a:buClr>
            </a:pPr>
            <a:r>
              <a:rPr lang="en-US" sz="1600" b="1" dirty="0" smtClean="0">
                <a:solidFill>
                  <a:schemeClr val="bg2"/>
                </a:solidFill>
                <a:latin typeface="+mn-lt"/>
              </a:rPr>
              <a:t>Deliverables:</a:t>
            </a:r>
            <a:endParaRPr lang="en-US" sz="1600" dirty="0" smtClean="0">
              <a:solidFill>
                <a:schemeClr val="bg2"/>
              </a:solidFill>
              <a:latin typeface="+mn-lt"/>
            </a:endParaRPr>
          </a:p>
        </p:txBody>
      </p:sp>
    </p:spTree>
    <p:extLst>
      <p:ext uri="{BB962C8B-B14F-4D97-AF65-F5344CB8AC3E}">
        <p14:creationId xmlns:p14="http://schemas.microsoft.com/office/powerpoint/2010/main" xmlns="" val="2847171498"/>
      </p:ext>
    </p:extLst>
  </p:cSld>
  <p:clrMapOvr>
    <a:masterClrMapping/>
  </p:clrMapOvr>
  <p:transition spd="med">
    <p:wipe dir="r"/>
  </p:transition>
</p:sld>
</file>

<file path=ppt/theme/theme1.xml><?xml version="1.0" encoding="utf-8"?>
<a:theme xmlns:a="http://schemas.openxmlformats.org/drawingml/2006/main" name="Dell Presentation Template 4x3ml">
  <a:themeElements>
    <a:clrScheme name="Dell 2010">
      <a:dk1>
        <a:srgbClr val="000000"/>
      </a:dk1>
      <a:lt1>
        <a:srgbClr val="444444"/>
      </a:lt1>
      <a:dk2>
        <a:srgbClr val="0085C3"/>
      </a:dk2>
      <a:lt2>
        <a:srgbClr val="FFFFFF"/>
      </a:lt2>
      <a:accent1>
        <a:srgbClr val="0085C3"/>
      </a:accent1>
      <a:accent2>
        <a:srgbClr val="7AB800"/>
      </a:accent2>
      <a:accent3>
        <a:srgbClr val="F2AF00"/>
      </a:accent3>
      <a:accent4>
        <a:srgbClr val="DC5034"/>
      </a:accent4>
      <a:accent5>
        <a:srgbClr val="5482AB"/>
      </a:accent5>
      <a:accent6>
        <a:srgbClr val="6E2585"/>
      </a:accent6>
      <a:hlink>
        <a:srgbClr val="009BBB"/>
      </a:hlink>
      <a:folHlink>
        <a:srgbClr val="6E2585"/>
      </a:folHlink>
    </a:clrScheme>
    <a:fontScheme name="Dell 2010">
      <a:majorFont>
        <a:latin typeface="Museo For Dell"/>
        <a:ea typeface=""/>
        <a:cs typeface=""/>
      </a:majorFont>
      <a:minorFont>
        <a:latin typeface="Museo Sans For Del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wrap="square" rtlCol="0" anchor="t">
        <a:normAutofit/>
      </a:bodyPr>
      <a:lstStyle>
        <a:defPPr>
          <a:lnSpc>
            <a:spcPct val="90000"/>
          </a:lnSpc>
          <a:spcBef>
            <a:spcPts val="100"/>
          </a:spcBef>
          <a:spcAft>
            <a:spcPts val="100"/>
          </a:spcAft>
          <a:defRPr sz="2000" kern="1200" dirty="0" err="1" smtClean="0">
            <a:solidFill>
              <a:schemeClr val="tx2"/>
            </a:solidFill>
            <a:latin typeface="+mn-lt"/>
            <a:ea typeface="+mn-ea"/>
            <a:cs typeface="+mn-cs"/>
          </a:defRPr>
        </a:defPPr>
      </a:lstStyle>
    </a:spDef>
    <a:txDef>
      <a:spPr>
        <a:noFill/>
      </a:spPr>
      <a:bodyPr wrap="square" rtlCol="0">
        <a:spAutoFit/>
      </a:bodyPr>
      <a:lstStyle>
        <a:defPPr marL="233363" indent="-233363">
          <a:lnSpc>
            <a:spcPct val="90000"/>
          </a:lnSpc>
          <a:spcBef>
            <a:spcPts val="100"/>
          </a:spcBef>
          <a:spcAft>
            <a:spcPts val="100"/>
          </a:spcAft>
          <a:buClr>
            <a:schemeClr val="bg1"/>
          </a:buClr>
          <a:buFont typeface="Arial" pitchFamily="34" charset="0"/>
          <a:buChar char="•"/>
          <a:defRPr sz="2000" dirty="0" smtClean="0">
            <a:solidFill>
              <a:schemeClr val="bg2"/>
            </a:solidFill>
            <a:latin typeface="+mn-lt"/>
          </a:defRPr>
        </a:defPPr>
      </a:lstStyle>
    </a:txDef>
  </a:objectDefaults>
  <a:extraClrSchemeLst>
    <a:extraClrScheme>
      <a:clrScheme name="Dell new">
        <a:dk1>
          <a:srgbClr val="000000"/>
        </a:dk1>
        <a:lt1>
          <a:srgbClr val="444444"/>
        </a:lt1>
        <a:dk2>
          <a:srgbClr val="0085C3"/>
        </a:dk2>
        <a:lt2>
          <a:srgbClr val="FFFFFF"/>
        </a:lt2>
        <a:accent1>
          <a:srgbClr val="B7295A"/>
        </a:accent1>
        <a:accent2>
          <a:srgbClr val="F2AF00"/>
        </a:accent2>
        <a:accent3>
          <a:srgbClr val="7AB800"/>
        </a:accent3>
        <a:accent4>
          <a:srgbClr val="AAAAAA"/>
        </a:accent4>
        <a:accent5>
          <a:srgbClr val="6E2585"/>
        </a:accent5>
        <a:accent6>
          <a:srgbClr val="3084B6"/>
        </a:accent6>
        <a:hlink>
          <a:srgbClr val="DC5034"/>
        </a:hlink>
        <a:folHlink>
          <a:srgbClr val="D42E1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ll Presentation Template 4x3ml">
  <a:themeElements>
    <a:clrScheme name="Dell 2010">
      <a:dk1>
        <a:srgbClr val="000000"/>
      </a:dk1>
      <a:lt1>
        <a:srgbClr val="444444"/>
      </a:lt1>
      <a:dk2>
        <a:srgbClr val="0085C3"/>
      </a:dk2>
      <a:lt2>
        <a:srgbClr val="FFFFFF"/>
      </a:lt2>
      <a:accent1>
        <a:srgbClr val="0085C3"/>
      </a:accent1>
      <a:accent2>
        <a:srgbClr val="7AB800"/>
      </a:accent2>
      <a:accent3>
        <a:srgbClr val="F2AF00"/>
      </a:accent3>
      <a:accent4>
        <a:srgbClr val="DC5034"/>
      </a:accent4>
      <a:accent5>
        <a:srgbClr val="5482AB"/>
      </a:accent5>
      <a:accent6>
        <a:srgbClr val="6E2585"/>
      </a:accent6>
      <a:hlink>
        <a:srgbClr val="009BBB"/>
      </a:hlink>
      <a:folHlink>
        <a:srgbClr val="6E2585"/>
      </a:folHlink>
    </a:clrScheme>
    <a:fontScheme name="Dell 2010">
      <a:majorFont>
        <a:latin typeface="Museo For Dell"/>
        <a:ea typeface=""/>
        <a:cs typeface=""/>
      </a:majorFont>
      <a:minorFont>
        <a:latin typeface="Museo Sans For Del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wrap="square" rtlCol="0" anchor="t">
        <a:normAutofit/>
      </a:bodyPr>
      <a:lstStyle>
        <a:defPPr>
          <a:lnSpc>
            <a:spcPct val="90000"/>
          </a:lnSpc>
          <a:spcBef>
            <a:spcPts val="100"/>
          </a:spcBef>
          <a:spcAft>
            <a:spcPts val="100"/>
          </a:spcAft>
          <a:defRPr sz="2000" kern="1200" dirty="0" err="1" smtClean="0">
            <a:solidFill>
              <a:schemeClr val="tx2"/>
            </a:solidFill>
            <a:latin typeface="+mn-lt"/>
            <a:ea typeface="+mn-ea"/>
            <a:cs typeface="+mn-cs"/>
          </a:defRPr>
        </a:defPPr>
      </a:lstStyle>
    </a:spDef>
    <a:txDef>
      <a:spPr>
        <a:noFill/>
      </a:spPr>
      <a:bodyPr wrap="square" rtlCol="0">
        <a:spAutoFit/>
      </a:bodyPr>
      <a:lstStyle>
        <a:defPPr marL="233363" indent="-233363">
          <a:lnSpc>
            <a:spcPct val="90000"/>
          </a:lnSpc>
          <a:spcBef>
            <a:spcPts val="100"/>
          </a:spcBef>
          <a:spcAft>
            <a:spcPts val="100"/>
          </a:spcAft>
          <a:buClr>
            <a:schemeClr val="bg1"/>
          </a:buClr>
          <a:buFont typeface="Arial" pitchFamily="34" charset="0"/>
          <a:buChar char="•"/>
          <a:defRPr sz="2000" dirty="0" smtClean="0">
            <a:solidFill>
              <a:schemeClr val="bg2"/>
            </a:solidFill>
            <a:latin typeface="+mn-lt"/>
          </a:defRPr>
        </a:defPPr>
      </a:lstStyle>
    </a:txDef>
  </a:objectDefaults>
  <a:extraClrSchemeLst>
    <a:extraClrScheme>
      <a:clrScheme name="Dell new">
        <a:dk1>
          <a:srgbClr val="000000"/>
        </a:dk1>
        <a:lt1>
          <a:srgbClr val="444444"/>
        </a:lt1>
        <a:dk2>
          <a:srgbClr val="0085C3"/>
        </a:dk2>
        <a:lt2>
          <a:srgbClr val="FFFFFF"/>
        </a:lt2>
        <a:accent1>
          <a:srgbClr val="B7295A"/>
        </a:accent1>
        <a:accent2>
          <a:srgbClr val="F2AF00"/>
        </a:accent2>
        <a:accent3>
          <a:srgbClr val="7AB800"/>
        </a:accent3>
        <a:accent4>
          <a:srgbClr val="AAAAAA"/>
        </a:accent4>
        <a:accent5>
          <a:srgbClr val="6E2585"/>
        </a:accent5>
        <a:accent6>
          <a:srgbClr val="3084B6"/>
        </a:accent6>
        <a:hlink>
          <a:srgbClr val="DC5034"/>
        </a:hlink>
        <a:folHlink>
          <a:srgbClr val="D42E1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2C422233EB4D47BDB151E380A2A3B2" ma:contentTypeVersion="0" ma:contentTypeDescription="Create a new document." ma:contentTypeScope="" ma:versionID="e861d92eb58489f670174bec0e044d9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6FC490B-1F77-48C5-AC70-1DD939DBDF04}">
  <ds:schemaRefs>
    <ds:schemaRef ds:uri="http://schemas.microsoft.com/sharepoint/v3/contenttype/forms"/>
  </ds:schemaRefs>
</ds:datastoreItem>
</file>

<file path=customXml/itemProps2.xml><?xml version="1.0" encoding="utf-8"?>
<ds:datastoreItem xmlns:ds="http://schemas.openxmlformats.org/officeDocument/2006/customXml" ds:itemID="{0873BDD3-AA35-4F19-A12A-C6462BECFBD1}">
  <ds:schemaRefs>
    <ds:schemaRef ds:uri="http://purl.org/dc/elements/1.1/"/>
    <ds:schemaRef ds:uri="http://schemas.microsoft.com/office/2006/documentManagement/types"/>
    <ds:schemaRef ds:uri="http://purl.org/dc/dcmitype/"/>
    <ds:schemaRef ds:uri="http://purl.org/dc/terms/"/>
    <ds:schemaRef ds:uri="http://www.w3.org/XML/1998/namespace"/>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51630228-6494-41F8-9E63-8E1026EC1A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7563</TotalTime>
  <Words>465</Words>
  <Application>Microsoft Office PowerPoint</Application>
  <PresentationFormat>On-screen Show (4:3)</PresentationFormat>
  <Paragraphs>65</Paragraphs>
  <Slides>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Museo For Dell</vt:lpstr>
      <vt:lpstr>Museo Sans For Dell</vt:lpstr>
      <vt:lpstr>Wingdings</vt:lpstr>
      <vt:lpstr>Museo For Dell 300</vt:lpstr>
      <vt:lpstr>Arial Black</vt:lpstr>
      <vt:lpstr>Trebuchet MS</vt:lpstr>
      <vt:lpstr>Dell Presentation Template 4x3ml</vt:lpstr>
      <vt:lpstr>1_Dell Presentation Template 4x3ml</vt:lpstr>
      <vt:lpstr>Slide 1</vt:lpstr>
      <vt:lpstr>Georgia Tech Student Projects</vt:lpstr>
      <vt:lpstr>Georgia Tech Student Projects</vt:lpstr>
      <vt:lpstr>Georgia Tech Student Projects</vt:lpstr>
      <vt:lpstr>Slide 5</vt:lpstr>
    </vt:vector>
  </TitlesOfParts>
  <Company>Dell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Dell PowerPoint Template</dc:title>
  <dc:creator>Mark Leutwyler</dc:creator>
  <cp:lastModifiedBy>Elizabeth_Koncaba</cp:lastModifiedBy>
  <cp:revision>292</cp:revision>
  <cp:lastPrinted>2000-07-17T22:36:56Z</cp:lastPrinted>
  <dcterms:created xsi:type="dcterms:W3CDTF">2010-05-11T16:11:16Z</dcterms:created>
  <dcterms:modified xsi:type="dcterms:W3CDTF">2011-09-07T20:11:02Z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0x010100982C422233EB4D47BDB151E380A2A3B2</vt:lpwstr>
  </property>
</Properties>
</file>